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65" r:id="rId4"/>
    <p:sldId id="267" r:id="rId5"/>
    <p:sldId id="268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60" d="100"/>
          <a:sy n="60" d="100"/>
        </p:scale>
        <p:origin x="-888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2DF66AD8-BC4A-4004-9882-414398D930CA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2DF66AD8-BC4A-4004-9882-414398D930CA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8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7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2DF66AD8-BC4A-4004-9882-414398D930CA}" type="datetimeFigureOut">
              <a:rPr lang="en-US" smtClean="0"/>
              <a:t>9/2/2015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5164" y="1233856"/>
            <a:ext cx="6477000" cy="1914144"/>
          </a:xfrm>
        </p:spPr>
        <p:txBody>
          <a:bodyPr/>
          <a:lstStyle/>
          <a:p>
            <a:r>
              <a:rPr lang="en-US" dirty="0"/>
              <a:t>THE CONSTITUTION OF THE UNITED STATES OF AMERICA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Rules of our country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050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won the war but now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We won the war! 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We have no leader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Do we want a king/queen? 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We hated the king of England?</a:t>
            </a:r>
          </a:p>
          <a:p>
            <a:pPr lvl="1"/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What if they are not good leader?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What are we going to do?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7828" y="2452968"/>
            <a:ext cx="31877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61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Each state had its own rules </a:t>
            </a:r>
          </a:p>
          <a:p>
            <a:r>
              <a:rPr lang="en-US" dirty="0" smtClean="0"/>
              <a:t>NH rules would be different then Mass </a:t>
            </a:r>
          </a:p>
          <a:p>
            <a:r>
              <a:rPr lang="en-US" dirty="0" smtClean="0"/>
              <a:t>We wanted make sure someone did not be come </a:t>
            </a:r>
            <a:r>
              <a:rPr lang="en-US" dirty="0" err="1" smtClean="0"/>
              <a:t>tooooo</a:t>
            </a:r>
            <a:r>
              <a:rPr lang="en-US" dirty="0" smtClean="0"/>
              <a:t> powerful! </a:t>
            </a:r>
          </a:p>
          <a:p>
            <a:r>
              <a:rPr lang="en-US" dirty="0" smtClean="0"/>
              <a:t>We made a government that checks each other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68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 constitution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35138"/>
            <a:ext cx="2839379" cy="405606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Leaders came to meet about the Constitution </a:t>
            </a:r>
          </a:p>
          <a:p>
            <a:r>
              <a:rPr lang="en-US" dirty="0" smtClean="0"/>
              <a:t>Much fighting </a:t>
            </a:r>
          </a:p>
          <a:p>
            <a:r>
              <a:rPr lang="en-US" dirty="0" smtClean="0"/>
              <a:t>Three branches of Government </a:t>
            </a:r>
          </a:p>
          <a:p>
            <a:r>
              <a:rPr lang="en-US" dirty="0"/>
              <a:t>James Madison </a:t>
            </a:r>
            <a:r>
              <a:rPr lang="en-US" dirty="0" smtClean="0"/>
              <a:t>Wrote the document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068" y="1664078"/>
            <a:ext cx="31242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10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Words or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James Madison wrote about Ideas and principles he wanted the US to stand for </a:t>
            </a:r>
          </a:p>
          <a:p>
            <a:r>
              <a:rPr lang="en-US" dirty="0" smtClean="0"/>
              <a:t>Here are a few of his ideas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29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To come together </a:t>
            </a:r>
          </a:p>
          <a:p>
            <a:r>
              <a:rPr lang="en-US" dirty="0" smtClean="0"/>
              <a:t>United </a:t>
            </a:r>
          </a:p>
          <a:p>
            <a:r>
              <a:rPr lang="en-US" dirty="0" smtClean="0"/>
              <a:t>Whole country not small parts</a:t>
            </a:r>
          </a:p>
          <a:p>
            <a:r>
              <a:rPr lang="en-US" dirty="0" smtClean="0"/>
              <a:t>Same rules 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Work together 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2"/>
          <a:srcRect t="809" b="80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35195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2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8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Justice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Fair </a:t>
            </a:r>
          </a:p>
          <a:p>
            <a:r>
              <a:rPr lang="en-US" dirty="0" smtClean="0"/>
              <a:t>Fair Trial </a:t>
            </a:r>
          </a:p>
          <a:p>
            <a:r>
              <a:rPr lang="en-US" dirty="0" smtClean="0"/>
              <a:t>To have right to fair treatment </a:t>
            </a:r>
          </a:p>
          <a:p>
            <a:r>
              <a:rPr lang="en-US" dirty="0"/>
              <a:t>fairness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Judge 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23" y="2299100"/>
            <a:ext cx="3302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61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Tranquility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Peaceful </a:t>
            </a:r>
          </a:p>
          <a:p>
            <a:r>
              <a:rPr lang="en-US" dirty="0" smtClean="0"/>
              <a:t>Calm </a:t>
            </a:r>
          </a:p>
          <a:p>
            <a:r>
              <a:rPr lang="en-US" dirty="0" smtClean="0"/>
              <a:t>Peacefulness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Peace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1639" y="2174875"/>
            <a:ext cx="2874801" cy="21561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983" y="2174875"/>
            <a:ext cx="2574307" cy="385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62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8000"/>
                </a:solidFill>
              </a:rPr>
              <a:t>C</a:t>
            </a:r>
            <a:r>
              <a:rPr lang="en-US" dirty="0" smtClean="0">
                <a:solidFill>
                  <a:srgbClr val="008000"/>
                </a:solidFill>
              </a:rPr>
              <a:t>ommon </a:t>
            </a:r>
            <a:r>
              <a:rPr lang="en-US" dirty="0">
                <a:solidFill>
                  <a:srgbClr val="008000"/>
                </a:solidFill>
              </a:rPr>
              <a:t>D</a:t>
            </a:r>
            <a:r>
              <a:rPr lang="en-US" dirty="0" smtClean="0">
                <a:solidFill>
                  <a:srgbClr val="008000"/>
                </a:solidFill>
              </a:rPr>
              <a:t>efense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00717" cy="3616325"/>
          </a:xfrm>
        </p:spPr>
        <p:txBody>
          <a:bodyPr/>
          <a:lstStyle/>
          <a:p>
            <a:r>
              <a:rPr lang="en-US" dirty="0" smtClean="0">
                <a:solidFill>
                  <a:srgbClr val="008000"/>
                </a:solidFill>
              </a:rPr>
              <a:t>Protection 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Army 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Right to protect our selves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Protect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03" y="2392085"/>
            <a:ext cx="4129957" cy="269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968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Blessings of Liberty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FREEDOM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right to </a:t>
            </a:r>
            <a:r>
              <a:rPr lang="en-US" dirty="0" smtClean="0"/>
              <a:t>choose</a:t>
            </a:r>
          </a:p>
          <a:p>
            <a:r>
              <a:rPr lang="en-US" dirty="0" smtClean="0"/>
              <a:t>the </a:t>
            </a:r>
            <a:r>
              <a:rPr lang="en-US" dirty="0"/>
              <a:t>freedom to think or </a:t>
            </a:r>
            <a:r>
              <a:rPr lang="en-US" dirty="0" smtClean="0"/>
              <a:t>act on your own </a:t>
            </a:r>
          </a:p>
          <a:p>
            <a:r>
              <a:rPr lang="en-US" dirty="0" smtClean="0"/>
              <a:t>Freedom</a:t>
            </a:r>
          </a:p>
          <a:p>
            <a:r>
              <a:rPr lang="en-US" dirty="0" smtClean="0"/>
              <a:t>Right to vote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Freedom 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180" y="2751804"/>
            <a:ext cx="20066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30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ourselves and our Posterity,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want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Freedom</a:t>
            </a:r>
          </a:p>
          <a:p>
            <a:r>
              <a:rPr lang="en-US" dirty="0" smtClean="0">
                <a:solidFill>
                  <a:srgbClr val="000090"/>
                </a:solidFill>
              </a:rPr>
              <a:t>Peace </a:t>
            </a:r>
          </a:p>
          <a:p>
            <a:r>
              <a:rPr lang="en-US" dirty="0" smtClean="0">
                <a:solidFill>
                  <a:schemeClr val="accent2">
                    <a:lumMod val="50000"/>
                    <a:lumOff val="50000"/>
                  </a:schemeClr>
                </a:solidFill>
              </a:rPr>
              <a:t>Protection 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Fair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Fair trial </a:t>
            </a:r>
          </a:p>
          <a:p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Us and our children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307" y="2569897"/>
            <a:ext cx="38100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947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Rights 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have the Right to: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02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have rules to follow for safety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19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66</TotalTime>
  <Words>230</Words>
  <Application>Microsoft Office PowerPoint</Application>
  <PresentationFormat>On-screen Show (4:3)</PresentationFormat>
  <Paragraphs>64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Inkwell</vt:lpstr>
      <vt:lpstr>THE CONSTITUTION OF THE UNITED STATES OF AMERICA</vt:lpstr>
      <vt:lpstr>We won the war but now what?</vt:lpstr>
      <vt:lpstr>Problem </vt:lpstr>
      <vt:lpstr>US constitution </vt:lpstr>
      <vt:lpstr>Words or Ideas</vt:lpstr>
      <vt:lpstr>Union</vt:lpstr>
      <vt:lpstr>Justice</vt:lpstr>
      <vt:lpstr>Tranquility</vt:lpstr>
      <vt:lpstr>Common Defense</vt:lpstr>
      <vt:lpstr>Blessings of Liberty </vt:lpstr>
      <vt:lpstr>to ourselves and our Posterity,</vt:lpstr>
      <vt:lpstr>Rights </vt:lpstr>
      <vt:lpstr>Rules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CONSTITUTION OF THE UNITED STATES OF AMERICA</dc:title>
  <dc:creator>Jane McCaffery</dc:creator>
  <cp:lastModifiedBy>Kate McCaffery</cp:lastModifiedBy>
  <cp:revision>5</cp:revision>
  <dcterms:created xsi:type="dcterms:W3CDTF">2014-08-27T22:48:21Z</dcterms:created>
  <dcterms:modified xsi:type="dcterms:W3CDTF">2015-09-02T13:59:36Z</dcterms:modified>
</cp:coreProperties>
</file>