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Lst>
  <p:sldSz cy="5143500" cx="9144000"/>
  <p:notesSz cx="6858000" cy="9144000"/>
  <p:embeddedFontLst>
    <p:embeddedFont>
      <p:font typeface="Oswald Regular"/>
      <p:regular r:id="rId27"/>
      <p:bold r:id="rId28"/>
    </p:embeddedFont>
    <p:embeddedFont>
      <p:font typeface="Playfair Display"/>
      <p:regular r:id="rId29"/>
      <p:bold r:id="rId30"/>
      <p:italic r:id="rId31"/>
      <p:boldItalic r:id="rId32"/>
    </p:embeddedFont>
    <p:embeddedFont>
      <p:font typeface="Montserrat"/>
      <p:regular r:id="rId33"/>
      <p:bold r:id="rId34"/>
      <p:italic r:id="rId35"/>
      <p:boldItalic r:id="rId36"/>
    </p:embeddedFont>
    <p:embeddedFont>
      <p:font typeface="Lato"/>
      <p:regular r:id="rId37"/>
      <p:bold r:id="rId38"/>
      <p:italic r:id="rId39"/>
      <p:boldItalic r:id="rId40"/>
    </p:embeddedFont>
    <p:embeddedFont>
      <p:font typeface="Playfair Display Regular"/>
      <p:regular r:id="rId41"/>
      <p:bold r:id="rId42"/>
      <p:italic r:id="rId43"/>
      <p:boldItalic r:id="rId44"/>
    </p:embeddedFont>
    <p:embeddedFont>
      <p:font typeface="Oswald"/>
      <p:regular r:id="rId45"/>
      <p:bold r:id="rId4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358">
          <p15:clr>
            <a:srgbClr val="A4A3A4"/>
          </p15:clr>
        </p15:guide>
        <p15:guide id="2" pos="19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358" orient="horz"/>
        <p:guide pos="196"/>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Lato-boldItalic.fntdata"/><Relationship Id="rId20" Type="http://schemas.openxmlformats.org/officeDocument/2006/relationships/slide" Target="slides/slide15.xml"/><Relationship Id="rId42" Type="http://schemas.openxmlformats.org/officeDocument/2006/relationships/font" Target="fonts/PlayfairDisplayRegular-bold.fntdata"/><Relationship Id="rId41" Type="http://schemas.openxmlformats.org/officeDocument/2006/relationships/font" Target="fonts/PlayfairDisplayRegular-regular.fntdata"/><Relationship Id="rId22" Type="http://schemas.openxmlformats.org/officeDocument/2006/relationships/slide" Target="slides/slide17.xml"/><Relationship Id="rId44" Type="http://schemas.openxmlformats.org/officeDocument/2006/relationships/font" Target="fonts/PlayfairDisplayRegular-boldItalic.fntdata"/><Relationship Id="rId21" Type="http://schemas.openxmlformats.org/officeDocument/2006/relationships/slide" Target="slides/slide16.xml"/><Relationship Id="rId43" Type="http://schemas.openxmlformats.org/officeDocument/2006/relationships/font" Target="fonts/PlayfairDisplayRegular-italic.fntdata"/><Relationship Id="rId24" Type="http://schemas.openxmlformats.org/officeDocument/2006/relationships/slide" Target="slides/slide19.xml"/><Relationship Id="rId46" Type="http://schemas.openxmlformats.org/officeDocument/2006/relationships/font" Target="fonts/Oswald-bold.fntdata"/><Relationship Id="rId23" Type="http://schemas.openxmlformats.org/officeDocument/2006/relationships/slide" Target="slides/slide18.xml"/><Relationship Id="rId45" Type="http://schemas.openxmlformats.org/officeDocument/2006/relationships/font" Target="fonts/Oswald-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font" Target="fonts/OswaldRegular-bold.fntdata"/><Relationship Id="rId27" Type="http://schemas.openxmlformats.org/officeDocument/2006/relationships/font" Target="fonts/OswaldRegular-regular.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PlayfairDisplay-regular.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PlayfairDisplay-italic.fntdata"/><Relationship Id="rId30" Type="http://schemas.openxmlformats.org/officeDocument/2006/relationships/font" Target="fonts/PlayfairDisplay-bold.fntdata"/><Relationship Id="rId11" Type="http://schemas.openxmlformats.org/officeDocument/2006/relationships/slide" Target="slides/slide6.xml"/><Relationship Id="rId33" Type="http://schemas.openxmlformats.org/officeDocument/2006/relationships/font" Target="fonts/Montserrat-regular.fntdata"/><Relationship Id="rId10" Type="http://schemas.openxmlformats.org/officeDocument/2006/relationships/slide" Target="slides/slide5.xml"/><Relationship Id="rId32" Type="http://schemas.openxmlformats.org/officeDocument/2006/relationships/font" Target="fonts/PlayfairDisplay-boldItalic.fntdata"/><Relationship Id="rId13" Type="http://schemas.openxmlformats.org/officeDocument/2006/relationships/slide" Target="slides/slide8.xml"/><Relationship Id="rId35" Type="http://schemas.openxmlformats.org/officeDocument/2006/relationships/font" Target="fonts/Montserrat-italic.fntdata"/><Relationship Id="rId12" Type="http://schemas.openxmlformats.org/officeDocument/2006/relationships/slide" Target="slides/slide7.xml"/><Relationship Id="rId34" Type="http://schemas.openxmlformats.org/officeDocument/2006/relationships/font" Target="fonts/Montserrat-bold.fntdata"/><Relationship Id="rId15" Type="http://schemas.openxmlformats.org/officeDocument/2006/relationships/slide" Target="slides/slide10.xml"/><Relationship Id="rId37" Type="http://schemas.openxmlformats.org/officeDocument/2006/relationships/font" Target="fonts/Lato-regular.fntdata"/><Relationship Id="rId14" Type="http://schemas.openxmlformats.org/officeDocument/2006/relationships/slide" Target="slides/slide9.xml"/><Relationship Id="rId36" Type="http://schemas.openxmlformats.org/officeDocument/2006/relationships/font" Target="fonts/Montserrat-boldItalic.fntdata"/><Relationship Id="rId17" Type="http://schemas.openxmlformats.org/officeDocument/2006/relationships/slide" Target="slides/slide12.xml"/><Relationship Id="rId39" Type="http://schemas.openxmlformats.org/officeDocument/2006/relationships/font" Target="fonts/Lato-italic.fntdata"/><Relationship Id="rId16" Type="http://schemas.openxmlformats.org/officeDocument/2006/relationships/slide" Target="slides/slide11.xml"/><Relationship Id="rId38" Type="http://schemas.openxmlformats.org/officeDocument/2006/relationships/font" Target="fonts/Lato-bold.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 name="Shape 54"/>
        <p:cNvGrpSpPr/>
        <p:nvPr/>
      </p:nvGrpSpPr>
      <p:grpSpPr>
        <a:xfrm>
          <a:off x="0" y="0"/>
          <a:ext cx="0" cy="0"/>
          <a:chOff x="0" y="0"/>
          <a:chExt cx="0" cy="0"/>
        </a:xfrm>
      </p:grpSpPr>
      <p:sp>
        <p:nvSpPr>
          <p:cNvPr id="55" name="Google Shape;55;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6" name="Google Shape;56;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8e54f7e2af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8e54f7e2af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g8e54f7e2af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 name="Google Shape;68;g8e54f7e2af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8e54f7e2af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8e54f7e2af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8e54f7e2af_0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8e54f7e2af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8e54f7e2af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8e54f7e2af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8e54f7e2af_0_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8e54f7e2af_0_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8e54f7e2af_0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8e54f7e2af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8e54f7e2af_0_1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 name="Google Shape;123;g8e54f7e2af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8e54f7e2af_0_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8e54f7e2af_0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8e54f7e2af_0_1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8e54f7e2af_0_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532206a5a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532206a5a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90654d2b18_1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 name="Google Shape;164;g90654d2b18_1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532206a5a5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 name="Google Shape;170;g532206a5a5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90654d2b18_1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 name="Google Shape;176;g90654d2b18_1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90654d2b18_1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90654d2b18_1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90654d2b18_1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 name="Google Shape;191;g90654d2b18_1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90654d2b18_1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 name="Google Shape;201;g90654d2b18_1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90654d2b18_1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 name="Google Shape;211;g90654d2b18_1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90654d2b18_1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 name="Google Shape;217;g90654d2b18_1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90654d2b18_1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90654d2b18_1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sp>
        <p:nvSpPr>
          <p:cNvPr id="10" name="Google Shape;10;p2"/>
          <p:cNvSpPr/>
          <p:nvPr/>
        </p:nvSpPr>
        <p:spPr>
          <a:xfrm>
            <a:off x="4286250" y="0"/>
            <a:ext cx="723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a:off x="4358475" y="0"/>
            <a:ext cx="3853200" cy="51435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txBox="1"/>
          <p:nvPr>
            <p:ph type="ctrTitle"/>
          </p:nvPr>
        </p:nvSpPr>
        <p:spPr>
          <a:xfrm>
            <a:off x="344250" y="1403850"/>
            <a:ext cx="8455500" cy="2146800"/>
          </a:xfrm>
          <a:prstGeom prst="rect">
            <a:avLst/>
          </a:prstGeom>
          <a:solidFill>
            <a:srgbClr val="FFFFFF"/>
          </a:solidFill>
        </p:spPr>
        <p:txBody>
          <a:bodyPr anchorCtr="0" anchor="ctr" bIns="91425" lIns="91425" spcFirstLastPara="1" rIns="91425" wrap="square" tIns="91425">
            <a:noAutofit/>
          </a:bodyPr>
          <a:lstStyle>
            <a:lvl1pPr lvl="0" algn="ctr">
              <a:spcBef>
                <a:spcPts val="0"/>
              </a:spcBef>
              <a:spcAft>
                <a:spcPts val="0"/>
              </a:spcAft>
              <a:buSzPts val="6800"/>
              <a:buFont typeface="Playfair Display"/>
              <a:buNone/>
              <a:defRPr b="1" sz="6800">
                <a:latin typeface="Playfair Display"/>
                <a:ea typeface="Playfair Display"/>
                <a:cs typeface="Playfair Display"/>
                <a:sym typeface="Playfair Display"/>
              </a:defRPr>
            </a:lvl1pPr>
            <a:lvl2pPr lvl="1" algn="ctr">
              <a:spcBef>
                <a:spcPts val="0"/>
              </a:spcBef>
              <a:spcAft>
                <a:spcPts val="0"/>
              </a:spcAft>
              <a:buSzPts val="6800"/>
              <a:buFont typeface="Playfair Display"/>
              <a:buNone/>
              <a:defRPr b="1" sz="6800">
                <a:latin typeface="Playfair Display"/>
                <a:ea typeface="Playfair Display"/>
                <a:cs typeface="Playfair Display"/>
                <a:sym typeface="Playfair Display"/>
              </a:defRPr>
            </a:lvl2pPr>
            <a:lvl3pPr lvl="2" algn="ctr">
              <a:spcBef>
                <a:spcPts val="0"/>
              </a:spcBef>
              <a:spcAft>
                <a:spcPts val="0"/>
              </a:spcAft>
              <a:buSzPts val="6800"/>
              <a:buFont typeface="Playfair Display"/>
              <a:buNone/>
              <a:defRPr b="1" sz="6800">
                <a:latin typeface="Playfair Display"/>
                <a:ea typeface="Playfair Display"/>
                <a:cs typeface="Playfair Display"/>
                <a:sym typeface="Playfair Display"/>
              </a:defRPr>
            </a:lvl3pPr>
            <a:lvl4pPr lvl="3" algn="ctr">
              <a:spcBef>
                <a:spcPts val="0"/>
              </a:spcBef>
              <a:spcAft>
                <a:spcPts val="0"/>
              </a:spcAft>
              <a:buSzPts val="6800"/>
              <a:buFont typeface="Playfair Display"/>
              <a:buNone/>
              <a:defRPr b="1" sz="6800">
                <a:latin typeface="Playfair Display"/>
                <a:ea typeface="Playfair Display"/>
                <a:cs typeface="Playfair Display"/>
                <a:sym typeface="Playfair Display"/>
              </a:defRPr>
            </a:lvl4pPr>
            <a:lvl5pPr lvl="4" algn="ctr">
              <a:spcBef>
                <a:spcPts val="0"/>
              </a:spcBef>
              <a:spcAft>
                <a:spcPts val="0"/>
              </a:spcAft>
              <a:buSzPts val="6800"/>
              <a:buFont typeface="Playfair Display"/>
              <a:buNone/>
              <a:defRPr b="1" sz="6800">
                <a:latin typeface="Playfair Display"/>
                <a:ea typeface="Playfair Display"/>
                <a:cs typeface="Playfair Display"/>
                <a:sym typeface="Playfair Display"/>
              </a:defRPr>
            </a:lvl5pPr>
            <a:lvl6pPr lvl="5" algn="ctr">
              <a:spcBef>
                <a:spcPts val="0"/>
              </a:spcBef>
              <a:spcAft>
                <a:spcPts val="0"/>
              </a:spcAft>
              <a:buSzPts val="6800"/>
              <a:buFont typeface="Playfair Display"/>
              <a:buNone/>
              <a:defRPr b="1" sz="6800">
                <a:latin typeface="Playfair Display"/>
                <a:ea typeface="Playfair Display"/>
                <a:cs typeface="Playfair Display"/>
                <a:sym typeface="Playfair Display"/>
              </a:defRPr>
            </a:lvl6pPr>
            <a:lvl7pPr lvl="6" algn="ctr">
              <a:spcBef>
                <a:spcPts val="0"/>
              </a:spcBef>
              <a:spcAft>
                <a:spcPts val="0"/>
              </a:spcAft>
              <a:buSzPts val="6800"/>
              <a:buFont typeface="Playfair Display"/>
              <a:buNone/>
              <a:defRPr b="1" sz="6800">
                <a:latin typeface="Playfair Display"/>
                <a:ea typeface="Playfair Display"/>
                <a:cs typeface="Playfair Display"/>
                <a:sym typeface="Playfair Display"/>
              </a:defRPr>
            </a:lvl7pPr>
            <a:lvl8pPr lvl="7" algn="ctr">
              <a:spcBef>
                <a:spcPts val="0"/>
              </a:spcBef>
              <a:spcAft>
                <a:spcPts val="0"/>
              </a:spcAft>
              <a:buSzPts val="6800"/>
              <a:buFont typeface="Playfair Display"/>
              <a:buNone/>
              <a:defRPr b="1" sz="6800">
                <a:latin typeface="Playfair Display"/>
                <a:ea typeface="Playfair Display"/>
                <a:cs typeface="Playfair Display"/>
                <a:sym typeface="Playfair Display"/>
              </a:defRPr>
            </a:lvl8pPr>
            <a:lvl9pPr lvl="8" algn="ctr">
              <a:spcBef>
                <a:spcPts val="0"/>
              </a:spcBef>
              <a:spcAft>
                <a:spcPts val="0"/>
              </a:spcAft>
              <a:buSzPts val="6800"/>
              <a:buFont typeface="Playfair Display"/>
              <a:buNone/>
              <a:defRPr b="1" sz="6800">
                <a:latin typeface="Playfair Display"/>
                <a:ea typeface="Playfair Display"/>
                <a:cs typeface="Playfair Display"/>
                <a:sym typeface="Playfair Display"/>
              </a:defRPr>
            </a:lvl9pPr>
          </a:lstStyle>
          <a:p/>
        </p:txBody>
      </p:sp>
      <p:sp>
        <p:nvSpPr>
          <p:cNvPr id="13" name="Google Shape;13;p2"/>
          <p:cNvSpPr txBox="1"/>
          <p:nvPr>
            <p:ph idx="1" type="subTitle"/>
          </p:nvPr>
        </p:nvSpPr>
        <p:spPr>
          <a:xfrm>
            <a:off x="344250" y="3550650"/>
            <a:ext cx="4910100" cy="577800"/>
          </a:xfrm>
          <a:prstGeom prst="rect">
            <a:avLst/>
          </a:prstGeom>
          <a:solidFill>
            <a:schemeClr val="dk2"/>
          </a:solidFill>
        </p:spPr>
        <p:txBody>
          <a:bodyPr anchorCtr="0" anchor="ctr" bIns="91425" lIns="91425" spcFirstLastPara="1" rIns="91425" wrap="square" tIns="91425">
            <a:noAutofit/>
          </a:bodyPr>
          <a:lstStyle>
            <a:lvl1pPr lvl="0">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1pPr>
            <a:lvl2pPr lvl="1">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2pPr>
            <a:lvl3pPr lvl="2">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3pPr>
            <a:lvl4pPr lvl="3">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4pPr>
            <a:lvl5pPr lvl="4">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5pPr>
            <a:lvl6pPr lvl="5">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6pPr>
            <a:lvl7pPr lvl="6">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7pPr>
            <a:lvl8pPr lvl="7">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8pPr>
            <a:lvl9pPr lvl="8">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9pPr>
          </a:lstStyle>
          <a:p/>
        </p:txBody>
      </p:sp>
      <p:sp>
        <p:nvSpPr>
          <p:cNvPr id="14" name="Google Shape;14;p2"/>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accent5"/>
        </a:solidFill>
      </p:bgPr>
    </p:bg>
    <p:spTree>
      <p:nvGrpSpPr>
        <p:cNvPr id="15" name="Shape 15"/>
        <p:cNvGrpSpPr/>
        <p:nvPr/>
      </p:nvGrpSpPr>
      <p:grpSpPr>
        <a:xfrm>
          <a:off x="0" y="0"/>
          <a:ext cx="0" cy="0"/>
          <a:chOff x="0" y="0"/>
          <a:chExt cx="0" cy="0"/>
        </a:xfrm>
      </p:grpSpPr>
      <p:sp>
        <p:nvSpPr>
          <p:cNvPr id="16" name="Google Shape;16;p3"/>
          <p:cNvSpPr/>
          <p:nvPr/>
        </p:nvSpPr>
        <p:spPr>
          <a:xfrm rot="5400000">
            <a:off x="4550700" y="-498600"/>
            <a:ext cx="42600" cy="84558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3"/>
          <p:cNvSpPr txBox="1"/>
          <p:nvPr>
            <p:ph type="title"/>
          </p:nvPr>
        </p:nvSpPr>
        <p:spPr>
          <a:xfrm>
            <a:off x="344250" y="1403850"/>
            <a:ext cx="8455500" cy="2146800"/>
          </a:xfrm>
          <a:prstGeom prst="rect">
            <a:avLst/>
          </a:prstGeom>
          <a:solidFill>
            <a:srgbClr val="FFFFFF"/>
          </a:solidFill>
        </p:spPr>
        <p:txBody>
          <a:bodyPr anchorCtr="0" anchor="ctr" bIns="91425" lIns="91425" spcFirstLastPara="1" rIns="91425" wrap="square" tIns="91425">
            <a:noAutofit/>
          </a:bodyPr>
          <a:lstStyle>
            <a:lvl1pPr lvl="0" algn="ctr">
              <a:spcBef>
                <a:spcPts val="0"/>
              </a:spcBef>
              <a:spcAft>
                <a:spcPts val="0"/>
              </a:spcAft>
              <a:buSzPts val="4800"/>
              <a:buFont typeface="Playfair Display"/>
              <a:buNone/>
              <a:defRPr b="1" sz="4800">
                <a:latin typeface="Playfair Display"/>
                <a:ea typeface="Playfair Display"/>
                <a:cs typeface="Playfair Display"/>
                <a:sym typeface="Playfair Display"/>
              </a:defRPr>
            </a:lvl1pPr>
            <a:lvl2pPr lvl="1" algn="ctr">
              <a:spcBef>
                <a:spcPts val="0"/>
              </a:spcBef>
              <a:spcAft>
                <a:spcPts val="0"/>
              </a:spcAft>
              <a:buSzPts val="4800"/>
              <a:buFont typeface="Playfair Display"/>
              <a:buNone/>
              <a:defRPr b="1" sz="4800">
                <a:latin typeface="Playfair Display"/>
                <a:ea typeface="Playfair Display"/>
                <a:cs typeface="Playfair Display"/>
                <a:sym typeface="Playfair Display"/>
              </a:defRPr>
            </a:lvl2pPr>
            <a:lvl3pPr lvl="2" algn="ctr">
              <a:spcBef>
                <a:spcPts val="0"/>
              </a:spcBef>
              <a:spcAft>
                <a:spcPts val="0"/>
              </a:spcAft>
              <a:buSzPts val="4800"/>
              <a:buFont typeface="Playfair Display"/>
              <a:buNone/>
              <a:defRPr b="1" sz="4800">
                <a:latin typeface="Playfair Display"/>
                <a:ea typeface="Playfair Display"/>
                <a:cs typeface="Playfair Display"/>
                <a:sym typeface="Playfair Display"/>
              </a:defRPr>
            </a:lvl3pPr>
            <a:lvl4pPr lvl="3" algn="ctr">
              <a:spcBef>
                <a:spcPts val="0"/>
              </a:spcBef>
              <a:spcAft>
                <a:spcPts val="0"/>
              </a:spcAft>
              <a:buSzPts val="4800"/>
              <a:buFont typeface="Playfair Display"/>
              <a:buNone/>
              <a:defRPr b="1" sz="4800">
                <a:latin typeface="Playfair Display"/>
                <a:ea typeface="Playfair Display"/>
                <a:cs typeface="Playfair Display"/>
                <a:sym typeface="Playfair Display"/>
              </a:defRPr>
            </a:lvl4pPr>
            <a:lvl5pPr lvl="4" algn="ctr">
              <a:spcBef>
                <a:spcPts val="0"/>
              </a:spcBef>
              <a:spcAft>
                <a:spcPts val="0"/>
              </a:spcAft>
              <a:buSzPts val="4800"/>
              <a:buFont typeface="Playfair Display"/>
              <a:buNone/>
              <a:defRPr b="1" sz="4800">
                <a:latin typeface="Playfair Display"/>
                <a:ea typeface="Playfair Display"/>
                <a:cs typeface="Playfair Display"/>
                <a:sym typeface="Playfair Display"/>
              </a:defRPr>
            </a:lvl5pPr>
            <a:lvl6pPr lvl="5" algn="ctr">
              <a:spcBef>
                <a:spcPts val="0"/>
              </a:spcBef>
              <a:spcAft>
                <a:spcPts val="0"/>
              </a:spcAft>
              <a:buSzPts val="4800"/>
              <a:buFont typeface="Playfair Display"/>
              <a:buNone/>
              <a:defRPr b="1" sz="4800">
                <a:latin typeface="Playfair Display"/>
                <a:ea typeface="Playfair Display"/>
                <a:cs typeface="Playfair Display"/>
                <a:sym typeface="Playfair Display"/>
              </a:defRPr>
            </a:lvl6pPr>
            <a:lvl7pPr lvl="6" algn="ctr">
              <a:spcBef>
                <a:spcPts val="0"/>
              </a:spcBef>
              <a:spcAft>
                <a:spcPts val="0"/>
              </a:spcAft>
              <a:buSzPts val="4800"/>
              <a:buFont typeface="Playfair Display"/>
              <a:buNone/>
              <a:defRPr b="1" sz="4800">
                <a:latin typeface="Playfair Display"/>
                <a:ea typeface="Playfair Display"/>
                <a:cs typeface="Playfair Display"/>
                <a:sym typeface="Playfair Display"/>
              </a:defRPr>
            </a:lvl7pPr>
            <a:lvl8pPr lvl="7" algn="ctr">
              <a:spcBef>
                <a:spcPts val="0"/>
              </a:spcBef>
              <a:spcAft>
                <a:spcPts val="0"/>
              </a:spcAft>
              <a:buSzPts val="4800"/>
              <a:buFont typeface="Playfair Display"/>
              <a:buNone/>
              <a:defRPr b="1" sz="4800">
                <a:latin typeface="Playfair Display"/>
                <a:ea typeface="Playfair Display"/>
                <a:cs typeface="Playfair Display"/>
                <a:sym typeface="Playfair Display"/>
              </a:defRPr>
            </a:lvl8pPr>
            <a:lvl9pPr lvl="8" algn="ctr">
              <a:spcBef>
                <a:spcPts val="0"/>
              </a:spcBef>
              <a:spcAft>
                <a:spcPts val="0"/>
              </a:spcAft>
              <a:buSzPts val="4800"/>
              <a:buFont typeface="Playfair Display"/>
              <a:buNone/>
              <a:defRPr b="1" sz="4800">
                <a:latin typeface="Playfair Display"/>
                <a:ea typeface="Playfair Display"/>
                <a:cs typeface="Playfair Display"/>
                <a:sym typeface="Playfair Display"/>
              </a:defRPr>
            </a:lvl9pPr>
          </a:lstStyle>
          <a:p/>
        </p:txBody>
      </p:sp>
      <p:sp>
        <p:nvSpPr>
          <p:cNvPr id="18" name="Google Shape;18;p3"/>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9" name="Shape 19"/>
        <p:cNvGrpSpPr/>
        <p:nvPr/>
      </p:nvGrpSpPr>
      <p:grpSpPr>
        <a:xfrm>
          <a:off x="0" y="0"/>
          <a:ext cx="0" cy="0"/>
          <a:chOff x="0" y="0"/>
          <a:chExt cx="0" cy="0"/>
        </a:xfrm>
      </p:grpSpPr>
      <p:sp>
        <p:nvSpPr>
          <p:cNvPr id="20" name="Google Shape;20;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1" name="Google Shape;21;p4"/>
          <p:cNvSpPr txBox="1"/>
          <p:nvPr>
            <p:ph idx="1" type="body"/>
          </p:nvPr>
        </p:nvSpPr>
        <p:spPr>
          <a:xfrm>
            <a:off x="311700" y="1234075"/>
            <a:ext cx="8520600" cy="33348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2" name="Google Shape;22;p4"/>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3" name="Shape 23"/>
        <p:cNvGrpSpPr/>
        <p:nvPr/>
      </p:nvGrpSpPr>
      <p:grpSpPr>
        <a:xfrm>
          <a:off x="0" y="0"/>
          <a:ext cx="0" cy="0"/>
          <a:chOff x="0" y="0"/>
          <a:chExt cx="0" cy="0"/>
        </a:xfrm>
      </p:grpSpPr>
      <p:sp>
        <p:nvSpPr>
          <p:cNvPr id="24" name="Google Shape;24;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5" name="Google Shape;25;p5"/>
          <p:cNvSpPr txBox="1"/>
          <p:nvPr>
            <p:ph idx="1" type="body"/>
          </p:nvPr>
        </p:nvSpPr>
        <p:spPr>
          <a:xfrm>
            <a:off x="311700" y="1234050"/>
            <a:ext cx="3999900" cy="33348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6" name="Google Shape;26;p5"/>
          <p:cNvSpPr txBox="1"/>
          <p:nvPr>
            <p:ph idx="2" type="body"/>
          </p:nvPr>
        </p:nvSpPr>
        <p:spPr>
          <a:xfrm>
            <a:off x="4832400" y="1234050"/>
            <a:ext cx="3999900" cy="33348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7" name="Google Shape;27;p5"/>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8" name="Shape 28"/>
        <p:cNvGrpSpPr/>
        <p:nvPr/>
      </p:nvGrpSpPr>
      <p:grpSpPr>
        <a:xfrm>
          <a:off x="0" y="0"/>
          <a:ext cx="0" cy="0"/>
          <a:chOff x="0" y="0"/>
          <a:chExt cx="0" cy="0"/>
        </a:xfrm>
      </p:grpSpPr>
      <p:sp>
        <p:nvSpPr>
          <p:cNvPr id="29" name="Google Shape;29;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0" name="Google Shape;30;p6"/>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1" name="Shape 31"/>
        <p:cNvGrpSpPr/>
        <p:nvPr/>
      </p:nvGrpSpPr>
      <p:grpSpPr>
        <a:xfrm>
          <a:off x="0" y="0"/>
          <a:ext cx="0" cy="0"/>
          <a:chOff x="0" y="0"/>
          <a:chExt cx="0" cy="0"/>
        </a:xfrm>
      </p:grpSpPr>
      <p:sp>
        <p:nvSpPr>
          <p:cNvPr id="32" name="Google Shape;32;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3" name="Google Shape;33;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4" name="Google Shape;34;p7"/>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35" name="Shape 35"/>
        <p:cNvGrpSpPr/>
        <p:nvPr/>
      </p:nvGrpSpPr>
      <p:grpSpPr>
        <a:xfrm>
          <a:off x="0" y="0"/>
          <a:ext cx="0" cy="0"/>
          <a:chOff x="0" y="0"/>
          <a:chExt cx="0" cy="0"/>
        </a:xfrm>
      </p:grpSpPr>
      <p:sp>
        <p:nvSpPr>
          <p:cNvPr id="36" name="Google Shape;36;p8"/>
          <p:cNvSpPr txBox="1"/>
          <p:nvPr>
            <p:ph type="title"/>
          </p:nvPr>
        </p:nvSpPr>
        <p:spPr>
          <a:xfrm>
            <a:off x="490250" y="526350"/>
            <a:ext cx="5618700" cy="40908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1pPr>
            <a:lvl2pPr lvl="1">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2pPr>
            <a:lvl3pPr lvl="2">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3pPr>
            <a:lvl4pPr lvl="3">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4pPr>
            <a:lvl5pPr lvl="4">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5pPr>
            <a:lvl6pPr lvl="5">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6pPr>
            <a:lvl7pPr lvl="6">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7pPr>
            <a:lvl8pPr lvl="7">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8pPr>
            <a:lvl9pPr lvl="8">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9pPr>
          </a:lstStyle>
          <a:p/>
        </p:txBody>
      </p:sp>
      <p:sp>
        <p:nvSpPr>
          <p:cNvPr id="37" name="Google Shape;37;p8"/>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8" name="Shape 38"/>
        <p:cNvGrpSpPr/>
        <p:nvPr/>
      </p:nvGrpSpPr>
      <p:grpSpPr>
        <a:xfrm>
          <a:off x="0" y="0"/>
          <a:ext cx="0" cy="0"/>
          <a:chOff x="0" y="0"/>
          <a:chExt cx="0" cy="0"/>
        </a:xfrm>
      </p:grpSpPr>
      <p:sp>
        <p:nvSpPr>
          <p:cNvPr id="39" name="Google Shape;39;p9"/>
          <p:cNvSpPr/>
          <p:nvPr/>
        </p:nvSpPr>
        <p:spPr>
          <a:xfrm>
            <a:off x="4572000" y="-7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0" name="Google Shape;40;p9"/>
          <p:cNvCxnSpPr/>
          <p:nvPr/>
        </p:nvCxnSpPr>
        <p:spPr>
          <a:xfrm>
            <a:off x="5029675" y="4495500"/>
            <a:ext cx="468300" cy="0"/>
          </a:xfrm>
          <a:prstGeom prst="straightConnector1">
            <a:avLst/>
          </a:prstGeom>
          <a:noFill/>
          <a:ln cap="flat" cmpd="sng" w="19050">
            <a:solidFill>
              <a:schemeClr val="dk2"/>
            </a:solidFill>
            <a:prstDash val="solid"/>
            <a:round/>
            <a:headEnd len="sm" w="sm" type="none"/>
            <a:tailEnd len="sm" w="sm" type="none"/>
          </a:ln>
        </p:spPr>
      </p:cxnSp>
      <p:sp>
        <p:nvSpPr>
          <p:cNvPr id="41" name="Google Shape;41;p9"/>
          <p:cNvSpPr txBox="1"/>
          <p:nvPr>
            <p:ph type="title"/>
          </p:nvPr>
        </p:nvSpPr>
        <p:spPr>
          <a:xfrm>
            <a:off x="265500" y="1081675"/>
            <a:ext cx="4045200" cy="17862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2" name="Google Shape;42;p9"/>
          <p:cNvSpPr txBox="1"/>
          <p:nvPr>
            <p:ph idx="1" type="subTitle"/>
          </p:nvPr>
        </p:nvSpPr>
        <p:spPr>
          <a:xfrm>
            <a:off x="265500" y="2921401"/>
            <a:ext cx="4045200" cy="1345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3" name="Google Shape;43;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highlight>
                  <a:schemeClr val="lt1"/>
                </a:highlight>
              </a:defRPr>
            </a:lvl1pPr>
            <a:lvl2pPr indent="-317500" lvl="1" marL="914400">
              <a:spcBef>
                <a:spcPts val="1600"/>
              </a:spcBef>
              <a:spcAft>
                <a:spcPts val="0"/>
              </a:spcAft>
              <a:buSzPts val="1400"/>
              <a:buChar char="○"/>
              <a:defRPr>
                <a:highlight>
                  <a:schemeClr val="lt1"/>
                </a:highlight>
              </a:defRPr>
            </a:lvl2pPr>
            <a:lvl3pPr indent="-317500" lvl="2" marL="1371600">
              <a:spcBef>
                <a:spcPts val="1600"/>
              </a:spcBef>
              <a:spcAft>
                <a:spcPts val="0"/>
              </a:spcAft>
              <a:buSzPts val="1400"/>
              <a:buChar char="■"/>
              <a:defRPr>
                <a:highlight>
                  <a:schemeClr val="lt1"/>
                </a:highlight>
              </a:defRPr>
            </a:lvl3pPr>
            <a:lvl4pPr indent="-317500" lvl="3" marL="1828800">
              <a:spcBef>
                <a:spcPts val="1600"/>
              </a:spcBef>
              <a:spcAft>
                <a:spcPts val="0"/>
              </a:spcAft>
              <a:buSzPts val="1400"/>
              <a:buChar char="●"/>
              <a:defRPr>
                <a:highlight>
                  <a:schemeClr val="lt1"/>
                </a:highlight>
              </a:defRPr>
            </a:lvl4pPr>
            <a:lvl5pPr indent="-317500" lvl="4" marL="2286000">
              <a:spcBef>
                <a:spcPts val="1600"/>
              </a:spcBef>
              <a:spcAft>
                <a:spcPts val="0"/>
              </a:spcAft>
              <a:buSzPts val="1400"/>
              <a:buChar char="○"/>
              <a:defRPr>
                <a:highlight>
                  <a:schemeClr val="lt1"/>
                </a:highlight>
              </a:defRPr>
            </a:lvl5pPr>
            <a:lvl6pPr indent="-317500" lvl="5" marL="2743200">
              <a:spcBef>
                <a:spcPts val="1600"/>
              </a:spcBef>
              <a:spcAft>
                <a:spcPts val="0"/>
              </a:spcAft>
              <a:buSzPts val="1400"/>
              <a:buChar char="■"/>
              <a:defRPr>
                <a:highlight>
                  <a:schemeClr val="lt1"/>
                </a:highlight>
              </a:defRPr>
            </a:lvl6pPr>
            <a:lvl7pPr indent="-317500" lvl="6" marL="3200400">
              <a:spcBef>
                <a:spcPts val="1600"/>
              </a:spcBef>
              <a:spcAft>
                <a:spcPts val="0"/>
              </a:spcAft>
              <a:buSzPts val="1400"/>
              <a:buChar char="●"/>
              <a:defRPr>
                <a:highlight>
                  <a:schemeClr val="lt1"/>
                </a:highlight>
              </a:defRPr>
            </a:lvl7pPr>
            <a:lvl8pPr indent="-317500" lvl="7" marL="3657600">
              <a:spcBef>
                <a:spcPts val="1600"/>
              </a:spcBef>
              <a:spcAft>
                <a:spcPts val="0"/>
              </a:spcAft>
              <a:buSzPts val="1400"/>
              <a:buChar char="○"/>
              <a:defRPr>
                <a:highlight>
                  <a:schemeClr val="lt1"/>
                </a:highlight>
              </a:defRPr>
            </a:lvl8pPr>
            <a:lvl9pPr indent="-317500" lvl="8" marL="4114800">
              <a:spcBef>
                <a:spcPts val="1600"/>
              </a:spcBef>
              <a:spcAft>
                <a:spcPts val="1600"/>
              </a:spcAft>
              <a:buSzPts val="1400"/>
              <a:buChar char="■"/>
              <a:defRPr>
                <a:highlight>
                  <a:schemeClr val="lt1"/>
                </a:highlight>
              </a:defRPr>
            </a:lvl9pPr>
          </a:lstStyle>
          <a:p/>
        </p:txBody>
      </p:sp>
      <p:sp>
        <p:nvSpPr>
          <p:cNvPr id="44" name="Google Shape;44;p9"/>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5" name="Shape 45"/>
        <p:cNvGrpSpPr/>
        <p:nvPr/>
      </p:nvGrpSpPr>
      <p:grpSpPr>
        <a:xfrm>
          <a:off x="0" y="0"/>
          <a:ext cx="0" cy="0"/>
          <a:chOff x="0" y="0"/>
          <a:chExt cx="0" cy="0"/>
        </a:xfrm>
      </p:grpSpPr>
      <p:sp>
        <p:nvSpPr>
          <p:cNvPr id="46" name="Google Shape;46;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highlight>
                  <a:schemeClr val="dk1"/>
                </a:highlight>
              </a:defRPr>
            </a:lvl1pPr>
          </a:lstStyle>
          <a:p/>
        </p:txBody>
      </p:sp>
      <p:sp>
        <p:nvSpPr>
          <p:cNvPr id="47" name="Google Shape;47;p10"/>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8" name="Shape 48"/>
        <p:cNvGrpSpPr/>
        <p:nvPr/>
      </p:nvGrpSpPr>
      <p:grpSpPr>
        <a:xfrm>
          <a:off x="0" y="0"/>
          <a:ext cx="0" cy="0"/>
          <a:chOff x="0" y="0"/>
          <a:chExt cx="0" cy="0"/>
        </a:xfrm>
      </p:grpSpPr>
      <p:sp>
        <p:nvSpPr>
          <p:cNvPr id="49" name="Google Shape;49;p11"/>
          <p:cNvSpPr txBox="1"/>
          <p:nvPr>
            <p:ph hasCustomPrompt="1" type="title"/>
          </p:nvPr>
        </p:nvSpPr>
        <p:spPr>
          <a:xfrm>
            <a:off x="311700" y="999925"/>
            <a:ext cx="8520600" cy="2146200"/>
          </a:xfrm>
          <a:prstGeom prst="rect">
            <a:avLst/>
          </a:prstGeom>
        </p:spPr>
        <p:txBody>
          <a:bodyPr anchorCtr="0" anchor="b" bIns="91425" lIns="91425" spcFirstLastPara="1" rIns="91425" wrap="square" tIns="91425">
            <a:noAutofit/>
          </a:bodyPr>
          <a:lstStyle>
            <a:lvl1pPr lvl="0" algn="ctr">
              <a:spcBef>
                <a:spcPts val="0"/>
              </a:spcBef>
              <a:spcAft>
                <a:spcPts val="0"/>
              </a:spcAft>
              <a:buSzPts val="14000"/>
              <a:buFont typeface="Montserrat"/>
              <a:buNone/>
              <a:defRPr sz="14000">
                <a:latin typeface="Montserrat"/>
                <a:ea typeface="Montserrat"/>
                <a:cs typeface="Montserrat"/>
                <a:sym typeface="Montserrat"/>
              </a:defRPr>
            </a:lvl1pPr>
            <a:lvl2pPr lvl="1" algn="ctr">
              <a:spcBef>
                <a:spcPts val="0"/>
              </a:spcBef>
              <a:spcAft>
                <a:spcPts val="0"/>
              </a:spcAft>
              <a:buSzPts val="14000"/>
              <a:buFont typeface="Montserrat"/>
              <a:buNone/>
              <a:defRPr sz="14000">
                <a:latin typeface="Montserrat"/>
                <a:ea typeface="Montserrat"/>
                <a:cs typeface="Montserrat"/>
                <a:sym typeface="Montserrat"/>
              </a:defRPr>
            </a:lvl2pPr>
            <a:lvl3pPr lvl="2" algn="ctr">
              <a:spcBef>
                <a:spcPts val="0"/>
              </a:spcBef>
              <a:spcAft>
                <a:spcPts val="0"/>
              </a:spcAft>
              <a:buSzPts val="14000"/>
              <a:buFont typeface="Montserrat"/>
              <a:buNone/>
              <a:defRPr sz="14000">
                <a:latin typeface="Montserrat"/>
                <a:ea typeface="Montserrat"/>
                <a:cs typeface="Montserrat"/>
                <a:sym typeface="Montserrat"/>
              </a:defRPr>
            </a:lvl3pPr>
            <a:lvl4pPr lvl="3" algn="ctr">
              <a:spcBef>
                <a:spcPts val="0"/>
              </a:spcBef>
              <a:spcAft>
                <a:spcPts val="0"/>
              </a:spcAft>
              <a:buSzPts val="14000"/>
              <a:buFont typeface="Montserrat"/>
              <a:buNone/>
              <a:defRPr sz="14000">
                <a:latin typeface="Montserrat"/>
                <a:ea typeface="Montserrat"/>
                <a:cs typeface="Montserrat"/>
                <a:sym typeface="Montserrat"/>
              </a:defRPr>
            </a:lvl4pPr>
            <a:lvl5pPr lvl="4" algn="ctr">
              <a:spcBef>
                <a:spcPts val="0"/>
              </a:spcBef>
              <a:spcAft>
                <a:spcPts val="0"/>
              </a:spcAft>
              <a:buSzPts val="14000"/>
              <a:buFont typeface="Montserrat"/>
              <a:buNone/>
              <a:defRPr sz="14000">
                <a:latin typeface="Montserrat"/>
                <a:ea typeface="Montserrat"/>
                <a:cs typeface="Montserrat"/>
                <a:sym typeface="Montserrat"/>
              </a:defRPr>
            </a:lvl5pPr>
            <a:lvl6pPr lvl="5" algn="ctr">
              <a:spcBef>
                <a:spcPts val="0"/>
              </a:spcBef>
              <a:spcAft>
                <a:spcPts val="0"/>
              </a:spcAft>
              <a:buSzPts val="14000"/>
              <a:buFont typeface="Montserrat"/>
              <a:buNone/>
              <a:defRPr sz="14000">
                <a:latin typeface="Montserrat"/>
                <a:ea typeface="Montserrat"/>
                <a:cs typeface="Montserrat"/>
                <a:sym typeface="Montserrat"/>
              </a:defRPr>
            </a:lvl6pPr>
            <a:lvl7pPr lvl="6" algn="ctr">
              <a:spcBef>
                <a:spcPts val="0"/>
              </a:spcBef>
              <a:spcAft>
                <a:spcPts val="0"/>
              </a:spcAft>
              <a:buSzPts val="14000"/>
              <a:buFont typeface="Montserrat"/>
              <a:buNone/>
              <a:defRPr sz="14000">
                <a:latin typeface="Montserrat"/>
                <a:ea typeface="Montserrat"/>
                <a:cs typeface="Montserrat"/>
                <a:sym typeface="Montserrat"/>
              </a:defRPr>
            </a:lvl7pPr>
            <a:lvl8pPr lvl="7" algn="ctr">
              <a:spcBef>
                <a:spcPts val="0"/>
              </a:spcBef>
              <a:spcAft>
                <a:spcPts val="0"/>
              </a:spcAft>
              <a:buSzPts val="14000"/>
              <a:buFont typeface="Montserrat"/>
              <a:buNone/>
              <a:defRPr sz="14000">
                <a:latin typeface="Montserrat"/>
                <a:ea typeface="Montserrat"/>
                <a:cs typeface="Montserrat"/>
                <a:sym typeface="Montserrat"/>
              </a:defRPr>
            </a:lvl8pPr>
            <a:lvl9pPr lvl="8" algn="ctr">
              <a:spcBef>
                <a:spcPts val="0"/>
              </a:spcBef>
              <a:spcAft>
                <a:spcPts val="0"/>
              </a:spcAft>
              <a:buSzPts val="14000"/>
              <a:buFont typeface="Montserrat"/>
              <a:buNone/>
              <a:defRPr sz="14000">
                <a:latin typeface="Montserrat"/>
                <a:ea typeface="Montserrat"/>
                <a:cs typeface="Montserrat"/>
                <a:sym typeface="Montserrat"/>
              </a:defRPr>
            </a:lvl9pPr>
          </a:lstStyle>
          <a:p>
            <a:r>
              <a:t>xx%</a:t>
            </a:r>
          </a:p>
        </p:txBody>
      </p:sp>
      <p:sp>
        <p:nvSpPr>
          <p:cNvPr id="50" name="Google Shape;50;p11"/>
          <p:cNvSpPr txBox="1"/>
          <p:nvPr>
            <p:ph idx="1" type="body"/>
          </p:nvPr>
        </p:nvSpPr>
        <p:spPr>
          <a:xfrm>
            <a:off x="311700" y="32284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highlight>
                  <a:schemeClr val="dk1"/>
                </a:highlight>
              </a:defRPr>
            </a:lvl1pPr>
            <a:lvl2pPr indent="-317500" lvl="1" marL="914400" algn="ctr">
              <a:spcBef>
                <a:spcPts val="1600"/>
              </a:spcBef>
              <a:spcAft>
                <a:spcPts val="0"/>
              </a:spcAft>
              <a:buSzPts val="1400"/>
              <a:buChar char="○"/>
              <a:defRPr>
                <a:highlight>
                  <a:schemeClr val="dk1"/>
                </a:highlight>
              </a:defRPr>
            </a:lvl2pPr>
            <a:lvl3pPr indent="-317500" lvl="2" marL="1371600" algn="ctr">
              <a:spcBef>
                <a:spcPts val="1600"/>
              </a:spcBef>
              <a:spcAft>
                <a:spcPts val="0"/>
              </a:spcAft>
              <a:buSzPts val="1400"/>
              <a:buChar char="■"/>
              <a:defRPr>
                <a:highlight>
                  <a:schemeClr val="dk1"/>
                </a:highlight>
              </a:defRPr>
            </a:lvl3pPr>
            <a:lvl4pPr indent="-317500" lvl="3" marL="1828800" algn="ctr">
              <a:spcBef>
                <a:spcPts val="1600"/>
              </a:spcBef>
              <a:spcAft>
                <a:spcPts val="0"/>
              </a:spcAft>
              <a:buSzPts val="1400"/>
              <a:buChar char="●"/>
              <a:defRPr>
                <a:highlight>
                  <a:schemeClr val="dk1"/>
                </a:highlight>
              </a:defRPr>
            </a:lvl4pPr>
            <a:lvl5pPr indent="-317500" lvl="4" marL="2286000" algn="ctr">
              <a:spcBef>
                <a:spcPts val="1600"/>
              </a:spcBef>
              <a:spcAft>
                <a:spcPts val="0"/>
              </a:spcAft>
              <a:buSzPts val="1400"/>
              <a:buChar char="○"/>
              <a:defRPr>
                <a:highlight>
                  <a:schemeClr val="dk1"/>
                </a:highlight>
              </a:defRPr>
            </a:lvl5pPr>
            <a:lvl6pPr indent="-317500" lvl="5" marL="2743200" algn="ctr">
              <a:spcBef>
                <a:spcPts val="1600"/>
              </a:spcBef>
              <a:spcAft>
                <a:spcPts val="0"/>
              </a:spcAft>
              <a:buSzPts val="1400"/>
              <a:buChar char="■"/>
              <a:defRPr>
                <a:highlight>
                  <a:schemeClr val="dk1"/>
                </a:highlight>
              </a:defRPr>
            </a:lvl6pPr>
            <a:lvl7pPr indent="-317500" lvl="6" marL="3200400" algn="ctr">
              <a:spcBef>
                <a:spcPts val="1600"/>
              </a:spcBef>
              <a:spcAft>
                <a:spcPts val="0"/>
              </a:spcAft>
              <a:buSzPts val="1400"/>
              <a:buChar char="●"/>
              <a:defRPr>
                <a:highlight>
                  <a:schemeClr val="dk1"/>
                </a:highlight>
              </a:defRPr>
            </a:lvl7pPr>
            <a:lvl8pPr indent="-317500" lvl="7" marL="3657600" algn="ctr">
              <a:spcBef>
                <a:spcPts val="1600"/>
              </a:spcBef>
              <a:spcAft>
                <a:spcPts val="0"/>
              </a:spcAft>
              <a:buSzPts val="1400"/>
              <a:buChar char="○"/>
              <a:defRPr>
                <a:highlight>
                  <a:schemeClr val="dk1"/>
                </a:highlight>
              </a:defRPr>
            </a:lvl8pPr>
            <a:lvl9pPr indent="-317500" lvl="8" marL="4114800" algn="ctr">
              <a:spcBef>
                <a:spcPts val="1600"/>
              </a:spcBef>
              <a:spcAft>
                <a:spcPts val="1600"/>
              </a:spcAft>
              <a:buSzPts val="1400"/>
              <a:buChar char="■"/>
              <a:defRPr>
                <a:highlight>
                  <a:schemeClr val="dk1"/>
                </a:highlight>
              </a:defRPr>
            </a:lvl9pPr>
          </a:lstStyle>
          <a:p/>
        </p:txBody>
      </p:sp>
      <p:sp>
        <p:nvSpPr>
          <p:cNvPr id="51" name="Google Shape;51;p11"/>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2" name="Shape 52"/>
        <p:cNvGrpSpPr/>
        <p:nvPr/>
      </p:nvGrpSpPr>
      <p:grpSpPr>
        <a:xfrm>
          <a:off x="0" y="0"/>
          <a:ext cx="0" cy="0"/>
          <a:chOff x="0" y="0"/>
          <a:chExt cx="0" cy="0"/>
        </a:xfrm>
      </p:grpSpPr>
      <p:sp>
        <p:nvSpPr>
          <p:cNvPr id="53" name="Google Shape;53;p12"/>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pop">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1pPr>
            <a:lvl2pPr lvl="1">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2pPr>
            <a:lvl3pPr lvl="2">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3pPr>
            <a:lvl4pPr lvl="3">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4pPr>
            <a:lvl5pPr lvl="4">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5pPr>
            <a:lvl6pPr lvl="5">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6pPr>
            <a:lvl7pPr lvl="6">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7pPr>
            <a:lvl8pPr lvl="7">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8pPr>
            <a:lvl9pPr lvl="8">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9pPr>
          </a:lstStyle>
          <a:p/>
        </p:txBody>
      </p:sp>
      <p:sp>
        <p:nvSpPr>
          <p:cNvPr id="7" name="Google Shape;7;p1"/>
          <p:cNvSpPr txBox="1"/>
          <p:nvPr>
            <p:ph idx="1" type="body"/>
          </p:nvPr>
        </p:nvSpPr>
        <p:spPr>
          <a:xfrm>
            <a:off x="311700" y="1234075"/>
            <a:ext cx="8520600" cy="33348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Font typeface="Playfair Display"/>
              <a:buChar char="●"/>
              <a:defRPr sz="1800">
                <a:solidFill>
                  <a:schemeClr val="dk2"/>
                </a:solidFill>
                <a:latin typeface="Playfair Display"/>
                <a:ea typeface="Playfair Display"/>
                <a:cs typeface="Playfair Display"/>
                <a:sym typeface="Playfair Display"/>
              </a:defRPr>
            </a:lvl1pPr>
            <a:lvl2pPr indent="-317500" lvl="1" marL="91440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2pPr>
            <a:lvl3pPr indent="-317500" lvl="2" marL="137160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3pPr>
            <a:lvl4pPr indent="-317500" lvl="3" marL="182880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4pPr>
            <a:lvl5pPr indent="-317500" lvl="4" marL="228600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5pPr>
            <a:lvl6pPr indent="-317500" lvl="5" marL="274320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6pPr>
            <a:lvl7pPr indent="-317500" lvl="6" marL="320040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7pPr>
            <a:lvl8pPr indent="-317500" lvl="7" marL="365760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8pPr>
            <a:lvl9pPr indent="-317500" lvl="8" marL="4114800">
              <a:lnSpc>
                <a:spcPct val="115000"/>
              </a:lnSpc>
              <a:spcBef>
                <a:spcPts val="1600"/>
              </a:spcBef>
              <a:spcAft>
                <a:spcPts val="160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9pPr>
          </a:lstStyle>
          <a:p/>
        </p:txBody>
      </p:sp>
      <p:sp>
        <p:nvSpPr>
          <p:cNvPr id="8" name="Google Shape;8;p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latin typeface="Playfair Display"/>
                <a:ea typeface="Playfair Display"/>
                <a:cs typeface="Playfair Display"/>
                <a:sym typeface="Playfair Display"/>
              </a:defRPr>
            </a:lvl1pPr>
            <a:lvl2pPr lvl="1" algn="r">
              <a:buNone/>
              <a:defRPr sz="1000">
                <a:solidFill>
                  <a:schemeClr val="dk2"/>
                </a:solidFill>
                <a:latin typeface="Playfair Display"/>
                <a:ea typeface="Playfair Display"/>
                <a:cs typeface="Playfair Display"/>
                <a:sym typeface="Playfair Display"/>
              </a:defRPr>
            </a:lvl2pPr>
            <a:lvl3pPr lvl="2" algn="r">
              <a:buNone/>
              <a:defRPr sz="1000">
                <a:solidFill>
                  <a:schemeClr val="dk2"/>
                </a:solidFill>
                <a:latin typeface="Playfair Display"/>
                <a:ea typeface="Playfair Display"/>
                <a:cs typeface="Playfair Display"/>
                <a:sym typeface="Playfair Display"/>
              </a:defRPr>
            </a:lvl3pPr>
            <a:lvl4pPr lvl="3" algn="r">
              <a:buNone/>
              <a:defRPr sz="1000">
                <a:solidFill>
                  <a:schemeClr val="dk2"/>
                </a:solidFill>
                <a:latin typeface="Playfair Display"/>
                <a:ea typeface="Playfair Display"/>
                <a:cs typeface="Playfair Display"/>
                <a:sym typeface="Playfair Display"/>
              </a:defRPr>
            </a:lvl4pPr>
            <a:lvl5pPr lvl="4" algn="r">
              <a:buNone/>
              <a:defRPr sz="1000">
                <a:solidFill>
                  <a:schemeClr val="dk2"/>
                </a:solidFill>
                <a:latin typeface="Playfair Display"/>
                <a:ea typeface="Playfair Display"/>
                <a:cs typeface="Playfair Display"/>
                <a:sym typeface="Playfair Display"/>
              </a:defRPr>
            </a:lvl5pPr>
            <a:lvl6pPr lvl="5" algn="r">
              <a:buNone/>
              <a:defRPr sz="1000">
                <a:solidFill>
                  <a:schemeClr val="dk2"/>
                </a:solidFill>
                <a:latin typeface="Playfair Display"/>
                <a:ea typeface="Playfair Display"/>
                <a:cs typeface="Playfair Display"/>
                <a:sym typeface="Playfair Display"/>
              </a:defRPr>
            </a:lvl6pPr>
            <a:lvl7pPr lvl="6" algn="r">
              <a:buNone/>
              <a:defRPr sz="1000">
                <a:solidFill>
                  <a:schemeClr val="dk2"/>
                </a:solidFill>
                <a:latin typeface="Playfair Display"/>
                <a:ea typeface="Playfair Display"/>
                <a:cs typeface="Playfair Display"/>
                <a:sym typeface="Playfair Display"/>
              </a:defRPr>
            </a:lvl7pPr>
            <a:lvl8pPr lvl="7" algn="r">
              <a:buNone/>
              <a:defRPr sz="1000">
                <a:solidFill>
                  <a:schemeClr val="dk2"/>
                </a:solidFill>
                <a:latin typeface="Playfair Display"/>
                <a:ea typeface="Playfair Display"/>
                <a:cs typeface="Playfair Display"/>
                <a:sym typeface="Playfair Display"/>
              </a:defRPr>
            </a:lvl8pPr>
            <a:lvl9pPr lvl="8" algn="r">
              <a:buNone/>
              <a:defRPr sz="1000">
                <a:solidFill>
                  <a:schemeClr val="dk2"/>
                </a:solidFill>
                <a:latin typeface="Playfair Display"/>
                <a:ea typeface="Playfair Display"/>
                <a:cs typeface="Playfair Display"/>
                <a:sym typeface="Playfair Display"/>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6.xml"/><Relationship Id="rId3" Type="http://schemas.openxmlformats.org/officeDocument/2006/relationships/image" Target="../media/image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9.xml"/><Relationship Id="rId3" Type="http://schemas.openxmlformats.org/officeDocument/2006/relationships/image" Target="../media/image3.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 Id="rId3" Type="http://schemas.openxmlformats.org/officeDocument/2006/relationships/hyperlink" Target="http://www.youtube.com/watch?v=J0gosGXSgsI" TargetMode="External"/><Relationship Id="rId4" Type="http://schemas.openxmlformats.org/officeDocument/2006/relationships/image" Target="../media/image1.jpg"/><Relationship Id="rId5" Type="http://schemas.openxmlformats.org/officeDocument/2006/relationships/hyperlink" Target="https://vimeo.com/128986617" TargetMode="External"/><Relationship Id="rId6" Type="http://schemas.openxmlformats.org/officeDocument/2006/relationships/hyperlink" Target="https://vimeo.com/128986617"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9.xml"/><Relationship Id="rId3" Type="http://schemas.openxmlformats.org/officeDocument/2006/relationships/hyperlink" Target="http://www.youtube.com/watch?v=-58VD3z7ZiQ" TargetMode="External"/><Relationship Id="rId4" Type="http://schemas.openxmlformats.org/officeDocument/2006/relationships/image" Target="../media/image2.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0.xml"/><Relationship Id="rId3" Type="http://schemas.openxmlformats.org/officeDocument/2006/relationships/hyperlink" Target="https://www.law.cornell.edu/wex/national_federation_of_independent_business_v_sebelius_(2012)" TargetMode="External"/><Relationship Id="rId4" Type="http://schemas.openxmlformats.org/officeDocument/2006/relationships/hyperlink" Target="https://www.oyez.org/cases/2011/11-393" TargetMode="External"/><Relationship Id="rId5" Type="http://schemas.openxmlformats.org/officeDocument/2006/relationships/hyperlink" Target="https://supreme.justia.com/cases/federal/us/483/203/" TargetMode="External"/><Relationship Id="rId6" Type="http://schemas.openxmlformats.org/officeDocument/2006/relationships/hyperlink" Target="https://www.oyez.org/cases/1986/86-260"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 name="Shape 57"/>
        <p:cNvGrpSpPr/>
        <p:nvPr/>
      </p:nvGrpSpPr>
      <p:grpSpPr>
        <a:xfrm>
          <a:off x="0" y="0"/>
          <a:ext cx="0" cy="0"/>
          <a:chOff x="0" y="0"/>
          <a:chExt cx="0" cy="0"/>
        </a:xfrm>
      </p:grpSpPr>
      <p:sp>
        <p:nvSpPr>
          <p:cNvPr id="58" name="Google Shape;58;p13"/>
          <p:cNvSpPr txBox="1"/>
          <p:nvPr>
            <p:ph type="ctrTitle"/>
          </p:nvPr>
        </p:nvSpPr>
        <p:spPr>
          <a:xfrm>
            <a:off x="344250" y="1403850"/>
            <a:ext cx="8455500" cy="2146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5000"/>
              <a:t>Federalism and Conditional Spending Programs</a:t>
            </a:r>
            <a:endParaRPr sz="5000"/>
          </a:p>
        </p:txBody>
      </p:sp>
      <p:sp>
        <p:nvSpPr>
          <p:cNvPr id="59" name="Google Shape;59;p13"/>
          <p:cNvSpPr txBox="1"/>
          <p:nvPr>
            <p:ph idx="1" type="subTitle"/>
          </p:nvPr>
        </p:nvSpPr>
        <p:spPr>
          <a:xfrm>
            <a:off x="344250" y="3550650"/>
            <a:ext cx="4910100" cy="577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2"/>
              </a:buClr>
              <a:buSzPts val="1100"/>
              <a:buFont typeface="Arial"/>
              <a:buNone/>
            </a:pPr>
            <a:r>
              <a:rPr b="0" lang="en" sz="1400">
                <a:solidFill>
                  <a:schemeClr val="dk1"/>
                </a:solidFill>
                <a:latin typeface="Playfair Display"/>
                <a:ea typeface="Playfair Display"/>
                <a:cs typeface="Playfair Display"/>
                <a:sym typeface="Playfair Display"/>
              </a:rPr>
              <a:t>Adapted from “Money, Democracy and the Constitution” by Chris Herr and Tristan Black-Ingersoll; unit two</a:t>
            </a:r>
            <a:endParaRPr b="0" sz="1400">
              <a:solidFill>
                <a:schemeClr val="dk1"/>
              </a:solidFill>
              <a:latin typeface="Playfair Display"/>
              <a:ea typeface="Playfair Display"/>
              <a:cs typeface="Playfair Display"/>
              <a:sym typeface="Playfair Display"/>
            </a:endParaRPr>
          </a:p>
        </p:txBody>
      </p:sp>
      <p:sp>
        <p:nvSpPr>
          <p:cNvPr id="60" name="Google Shape;60;p13"/>
          <p:cNvSpPr txBox="1"/>
          <p:nvPr/>
        </p:nvSpPr>
        <p:spPr>
          <a:xfrm>
            <a:off x="0" y="4697250"/>
            <a:ext cx="4204200" cy="44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rgbClr val="595959"/>
                </a:solidFill>
                <a:latin typeface="Times New Roman"/>
                <a:ea typeface="Times New Roman"/>
                <a:cs typeface="Times New Roman"/>
                <a:sym typeface="Times New Roman"/>
              </a:rPr>
              <a:t>Adopted for remote learning by Corey Genest</a:t>
            </a:r>
            <a:endParaRPr sz="1600">
              <a:solidFill>
                <a:srgbClr val="595959"/>
              </a:solidFill>
              <a:latin typeface="Times New Roman"/>
              <a:ea typeface="Times New Roman"/>
              <a:cs typeface="Times New Roman"/>
              <a:sym typeface="Times New Roman"/>
            </a:endParaRPr>
          </a:p>
          <a:p>
            <a:pPr indent="0" lvl="0" marL="0" rtl="0" algn="l">
              <a:spcBef>
                <a:spcPts val="0"/>
              </a:spcBef>
              <a:spcAft>
                <a:spcPts val="0"/>
              </a:spcAft>
              <a:buNone/>
            </a:pPr>
            <a:r>
              <a:t/>
            </a:r>
            <a:endParaRPr>
              <a:latin typeface="Lato"/>
              <a:ea typeface="Lato"/>
              <a:cs typeface="Lato"/>
              <a:sym typeface="Lato"/>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14"/>
          <p:cNvSpPr txBox="1"/>
          <p:nvPr>
            <p:ph type="title"/>
          </p:nvPr>
        </p:nvSpPr>
        <p:spPr>
          <a:xfrm>
            <a:off x="490250" y="526350"/>
            <a:ext cx="6813900" cy="4090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4550"/>
              <a:t>Do federal conditional spending programs violate the principles of federalism embodied in the Constitution?</a:t>
            </a:r>
            <a:endParaRPr sz="82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69" name="Shape 69"/>
        <p:cNvGrpSpPr/>
        <p:nvPr/>
      </p:nvGrpSpPr>
      <p:grpSpPr>
        <a:xfrm>
          <a:off x="0" y="0"/>
          <a:ext cx="0" cy="0"/>
          <a:chOff x="0" y="0"/>
          <a:chExt cx="0" cy="0"/>
        </a:xfrm>
      </p:grpSpPr>
      <p:sp>
        <p:nvSpPr>
          <p:cNvPr id="70" name="Google Shape;70;p1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To start, make lists in response to the questions below:   </a:t>
            </a:r>
            <a:endParaRPr/>
          </a:p>
        </p:txBody>
      </p:sp>
      <p:sp>
        <p:nvSpPr>
          <p:cNvPr id="71" name="Google Shape;71;p15"/>
          <p:cNvSpPr txBox="1"/>
          <p:nvPr>
            <p:ph idx="1" type="body"/>
          </p:nvPr>
        </p:nvSpPr>
        <p:spPr>
          <a:xfrm>
            <a:off x="311700" y="1831925"/>
            <a:ext cx="3999900" cy="2736900"/>
          </a:xfrm>
          <a:prstGeom prst="rect">
            <a:avLst/>
          </a:prstGeom>
          <a:solidFill>
            <a:srgbClr val="FFFFFF"/>
          </a:solidFill>
          <a:ln cap="flat" cmpd="sng" w="19050">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1600"/>
              </a:spcAft>
              <a:buNone/>
            </a:pPr>
            <a:r>
              <a:rPr lang="en"/>
              <a:t>[type  answer here]</a:t>
            </a:r>
            <a:endParaRPr/>
          </a:p>
        </p:txBody>
      </p:sp>
      <p:sp>
        <p:nvSpPr>
          <p:cNvPr id="72" name="Google Shape;72;p15"/>
          <p:cNvSpPr txBox="1"/>
          <p:nvPr>
            <p:ph idx="2" type="body"/>
          </p:nvPr>
        </p:nvSpPr>
        <p:spPr>
          <a:xfrm>
            <a:off x="4832400" y="1831950"/>
            <a:ext cx="3999900" cy="2736900"/>
          </a:xfrm>
          <a:prstGeom prst="rect">
            <a:avLst/>
          </a:prstGeom>
          <a:solidFill>
            <a:srgbClr val="FFFFFF"/>
          </a:solidFill>
          <a:ln cap="flat" cmpd="sng" w="19050">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1600"/>
              </a:spcAft>
              <a:buNone/>
            </a:pPr>
            <a:r>
              <a:rPr lang="en"/>
              <a:t>[type answer here]</a:t>
            </a:r>
            <a:endParaRPr/>
          </a:p>
        </p:txBody>
      </p:sp>
      <p:sp>
        <p:nvSpPr>
          <p:cNvPr id="73" name="Google Shape;73;p15"/>
          <p:cNvSpPr txBox="1"/>
          <p:nvPr/>
        </p:nvSpPr>
        <p:spPr>
          <a:xfrm>
            <a:off x="252600" y="1150825"/>
            <a:ext cx="3999900" cy="681000"/>
          </a:xfrm>
          <a:prstGeom prst="rect">
            <a:avLst/>
          </a:prstGeom>
          <a:solidFill>
            <a:schemeClr val="accent5"/>
          </a:solidFill>
          <a:ln cap="flat" cmpd="sng" w="19050">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latin typeface="Playfair Display"/>
                <a:ea typeface="Playfair Display"/>
                <a:cs typeface="Playfair Display"/>
                <a:sym typeface="Playfair Display"/>
              </a:rPr>
              <a:t>What are the benefits of a strong central government?</a:t>
            </a:r>
            <a:endParaRPr>
              <a:solidFill>
                <a:schemeClr val="lt1"/>
              </a:solidFill>
              <a:latin typeface="Playfair Display"/>
              <a:ea typeface="Playfair Display"/>
              <a:cs typeface="Playfair Display"/>
              <a:sym typeface="Playfair Display"/>
            </a:endParaRPr>
          </a:p>
        </p:txBody>
      </p:sp>
      <p:sp>
        <p:nvSpPr>
          <p:cNvPr id="74" name="Google Shape;74;p15"/>
          <p:cNvSpPr txBox="1"/>
          <p:nvPr/>
        </p:nvSpPr>
        <p:spPr>
          <a:xfrm>
            <a:off x="4756200" y="1150825"/>
            <a:ext cx="3999900" cy="681000"/>
          </a:xfrm>
          <a:prstGeom prst="rect">
            <a:avLst/>
          </a:prstGeom>
          <a:solidFill>
            <a:schemeClr val="accent5"/>
          </a:solidFill>
          <a:ln cap="flat" cmpd="sng" w="19050">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latin typeface="Playfair Display"/>
                <a:ea typeface="Playfair Display"/>
                <a:cs typeface="Playfair Display"/>
                <a:sym typeface="Playfair Display"/>
              </a:rPr>
              <a:t>What are the dangers of a strong central government?</a:t>
            </a:r>
            <a:endParaRPr>
              <a:solidFill>
                <a:schemeClr val="lt1"/>
              </a:solidFill>
              <a:latin typeface="Playfair Display"/>
              <a:ea typeface="Playfair Display"/>
              <a:cs typeface="Playfair Display"/>
              <a:sym typeface="Playfair Display"/>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6"/>
          <p:cNvSpPr txBox="1"/>
          <p:nvPr>
            <p:ph type="title"/>
          </p:nvPr>
        </p:nvSpPr>
        <p:spPr>
          <a:xfrm>
            <a:off x="311700" y="445025"/>
            <a:ext cx="8520600" cy="110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Do you think it is better to have a strong central government?  Why or why not?</a:t>
            </a:r>
            <a:endParaRPr/>
          </a:p>
        </p:txBody>
      </p:sp>
      <p:sp>
        <p:nvSpPr>
          <p:cNvPr id="80" name="Google Shape;80;p16"/>
          <p:cNvSpPr txBox="1"/>
          <p:nvPr>
            <p:ph idx="1" type="body"/>
          </p:nvPr>
        </p:nvSpPr>
        <p:spPr>
          <a:xfrm>
            <a:off x="311700" y="1691025"/>
            <a:ext cx="8520600" cy="2877900"/>
          </a:xfrm>
          <a:prstGeom prst="rect">
            <a:avLst/>
          </a:prstGeom>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1600"/>
              </a:spcAft>
              <a:buNone/>
            </a:pPr>
            <a:r>
              <a:rPr lang="en" sz="1400"/>
              <a:t>[type answer here]</a:t>
            </a:r>
            <a:endParaRPr sz="14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17"/>
          <p:cNvSpPr txBox="1"/>
          <p:nvPr>
            <p:ph type="title"/>
          </p:nvPr>
        </p:nvSpPr>
        <p:spPr>
          <a:xfrm>
            <a:off x="1762650" y="526350"/>
            <a:ext cx="5618700" cy="4090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Two Historical Cases:</a:t>
            </a:r>
            <a:endParaRPr/>
          </a:p>
          <a:p>
            <a:pPr indent="0" lvl="0" marL="0" rtl="0" algn="ctr">
              <a:spcBef>
                <a:spcPts val="0"/>
              </a:spcBef>
              <a:spcAft>
                <a:spcPts val="0"/>
              </a:spcAft>
              <a:buNone/>
            </a:pPr>
            <a:r>
              <a:rPr lang="en"/>
              <a:t>Jefferson </a:t>
            </a:r>
            <a:endParaRPr/>
          </a:p>
          <a:p>
            <a:pPr indent="0" lvl="0" marL="0" rtl="0" algn="ctr">
              <a:spcBef>
                <a:spcPts val="0"/>
              </a:spcBef>
              <a:spcAft>
                <a:spcPts val="0"/>
              </a:spcAft>
              <a:buNone/>
            </a:pPr>
            <a:r>
              <a:rPr lang="en"/>
              <a:t>&amp;</a:t>
            </a:r>
            <a:endParaRPr/>
          </a:p>
          <a:p>
            <a:pPr indent="0" lvl="0" marL="0" rtl="0" algn="ctr">
              <a:spcBef>
                <a:spcPts val="0"/>
              </a:spcBef>
              <a:spcAft>
                <a:spcPts val="0"/>
              </a:spcAft>
              <a:buNone/>
            </a:pPr>
            <a:r>
              <a:rPr lang="en"/>
              <a:t>Hamilton</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8"/>
          <p:cNvSpPr txBox="1"/>
          <p:nvPr>
            <p:ph type="title"/>
          </p:nvPr>
        </p:nvSpPr>
        <p:spPr>
          <a:xfrm>
            <a:off x="265500" y="1081675"/>
            <a:ext cx="4045200" cy="1786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Jefferson</a:t>
            </a:r>
            <a:endParaRPr/>
          </a:p>
        </p:txBody>
      </p:sp>
      <p:sp>
        <p:nvSpPr>
          <p:cNvPr id="91" name="Google Shape;91;p18"/>
          <p:cNvSpPr txBox="1"/>
          <p:nvPr>
            <p:ph idx="1" type="subTitle"/>
          </p:nvPr>
        </p:nvSpPr>
        <p:spPr>
          <a:xfrm>
            <a:off x="265500" y="2921401"/>
            <a:ext cx="4045200" cy="1345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Please utilize internet resources to learn about Thomas Jefferson.  On the following slides, answer the questions and cite your sources.</a:t>
            </a:r>
            <a:endParaRPr/>
          </a:p>
        </p:txBody>
      </p:sp>
      <p:pic>
        <p:nvPicPr>
          <p:cNvPr id="92" name="Google Shape;92;p18"/>
          <p:cNvPicPr preferRelativeResize="0"/>
          <p:nvPr/>
        </p:nvPicPr>
        <p:blipFill>
          <a:blip r:embed="rId3">
            <a:alphaModFix/>
          </a:blip>
          <a:stretch>
            <a:fillRect/>
          </a:stretch>
        </p:blipFill>
        <p:spPr>
          <a:xfrm>
            <a:off x="5066011" y="434500"/>
            <a:ext cx="3583977" cy="4274498"/>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19"/>
          <p:cNvSpPr txBox="1"/>
          <p:nvPr>
            <p:ph type="title"/>
          </p:nvPr>
        </p:nvSpPr>
        <p:spPr>
          <a:xfrm>
            <a:off x="311700" y="292625"/>
            <a:ext cx="1943100" cy="572700"/>
          </a:xfrm>
          <a:prstGeom prst="rect">
            <a:avLst/>
          </a:prstGeom>
          <a:solidFill>
            <a:schemeClr val="accent5"/>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rPr>
              <a:t>Jefferson bio</a:t>
            </a:r>
            <a:endParaRPr>
              <a:solidFill>
                <a:schemeClr val="lt1"/>
              </a:solidFill>
            </a:endParaRPr>
          </a:p>
        </p:txBody>
      </p:sp>
      <p:sp>
        <p:nvSpPr>
          <p:cNvPr id="98" name="Google Shape;98;p19"/>
          <p:cNvSpPr txBox="1"/>
          <p:nvPr/>
        </p:nvSpPr>
        <p:spPr>
          <a:xfrm>
            <a:off x="311700" y="941525"/>
            <a:ext cx="4556400" cy="375900"/>
          </a:xfrm>
          <a:prstGeom prst="rect">
            <a:avLst/>
          </a:prstGeom>
          <a:no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sz="1350">
                <a:solidFill>
                  <a:schemeClr val="dk2"/>
                </a:solidFill>
                <a:latin typeface="Playfair Display Regular"/>
                <a:ea typeface="Playfair Display Regular"/>
                <a:cs typeface="Playfair Display Regular"/>
                <a:sym typeface="Playfair Display Regular"/>
              </a:rPr>
              <a:t>When and where did he live?</a:t>
            </a:r>
            <a:endParaRPr>
              <a:latin typeface="Playfair Display Regular"/>
              <a:ea typeface="Playfair Display Regular"/>
              <a:cs typeface="Playfair Display Regular"/>
              <a:sym typeface="Playfair Display Regular"/>
            </a:endParaRPr>
          </a:p>
        </p:txBody>
      </p:sp>
      <p:sp>
        <p:nvSpPr>
          <p:cNvPr id="99" name="Google Shape;99;p19"/>
          <p:cNvSpPr txBox="1"/>
          <p:nvPr/>
        </p:nvSpPr>
        <p:spPr>
          <a:xfrm>
            <a:off x="311700" y="1348775"/>
            <a:ext cx="4556400" cy="375000"/>
          </a:xfrm>
          <a:prstGeom prst="rect">
            <a:avLst/>
          </a:prstGeom>
          <a:solidFill>
            <a:schemeClr val="dk1"/>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Playfair Display"/>
                <a:ea typeface="Playfair Display"/>
                <a:cs typeface="Playfair Display"/>
                <a:sym typeface="Playfair Display"/>
              </a:rPr>
              <a:t>[enter answer here]</a:t>
            </a:r>
            <a:endParaRPr>
              <a:latin typeface="Playfair Display"/>
              <a:ea typeface="Playfair Display"/>
              <a:cs typeface="Playfair Display"/>
              <a:sym typeface="Playfair Display"/>
            </a:endParaRPr>
          </a:p>
        </p:txBody>
      </p:sp>
      <p:sp>
        <p:nvSpPr>
          <p:cNvPr id="100" name="Google Shape;100;p19"/>
          <p:cNvSpPr txBox="1"/>
          <p:nvPr/>
        </p:nvSpPr>
        <p:spPr>
          <a:xfrm>
            <a:off x="4959900" y="941525"/>
            <a:ext cx="3948600" cy="375900"/>
          </a:xfrm>
          <a:prstGeom prst="rect">
            <a:avLst/>
          </a:prstGeom>
          <a:no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sz="1350">
                <a:solidFill>
                  <a:schemeClr val="dk2"/>
                </a:solidFill>
                <a:latin typeface="Playfair Display Regular"/>
                <a:ea typeface="Playfair Display Regular"/>
                <a:cs typeface="Playfair Display Regular"/>
                <a:sym typeface="Playfair Display Regular"/>
              </a:rPr>
              <a:t>What different political offices did he occupy?</a:t>
            </a:r>
            <a:endParaRPr>
              <a:latin typeface="Playfair Display Regular"/>
              <a:ea typeface="Playfair Display Regular"/>
              <a:cs typeface="Playfair Display Regular"/>
              <a:sym typeface="Playfair Display Regular"/>
            </a:endParaRPr>
          </a:p>
        </p:txBody>
      </p:sp>
      <p:sp>
        <p:nvSpPr>
          <p:cNvPr id="101" name="Google Shape;101;p19"/>
          <p:cNvSpPr txBox="1"/>
          <p:nvPr/>
        </p:nvSpPr>
        <p:spPr>
          <a:xfrm>
            <a:off x="4959900" y="1353312"/>
            <a:ext cx="3948600" cy="1891200"/>
          </a:xfrm>
          <a:prstGeom prst="rect">
            <a:avLst/>
          </a:prstGeom>
          <a:solidFill>
            <a:schemeClr val="dk1"/>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Playfair Display"/>
                <a:ea typeface="Playfair Display"/>
                <a:cs typeface="Playfair Display"/>
                <a:sym typeface="Playfair Display"/>
              </a:rPr>
              <a:t>[enter answer here]</a:t>
            </a:r>
            <a:endParaRPr>
              <a:latin typeface="Playfair Display"/>
              <a:ea typeface="Playfair Display"/>
              <a:cs typeface="Playfair Display"/>
              <a:sym typeface="Playfair Display"/>
            </a:endParaRPr>
          </a:p>
        </p:txBody>
      </p:sp>
      <p:sp>
        <p:nvSpPr>
          <p:cNvPr id="102" name="Google Shape;102;p19"/>
          <p:cNvSpPr txBox="1"/>
          <p:nvPr/>
        </p:nvSpPr>
        <p:spPr>
          <a:xfrm>
            <a:off x="311700" y="1779725"/>
            <a:ext cx="4556400" cy="375900"/>
          </a:xfrm>
          <a:prstGeom prst="rect">
            <a:avLst/>
          </a:prstGeom>
          <a:no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sz="1350">
                <a:solidFill>
                  <a:schemeClr val="dk2"/>
                </a:solidFill>
                <a:latin typeface="Playfair Display Regular"/>
                <a:ea typeface="Playfair Display Regular"/>
                <a:cs typeface="Playfair Display Regular"/>
                <a:sym typeface="Playfair Display Regular"/>
              </a:rPr>
              <a:t>What was his life like in his youth?</a:t>
            </a:r>
            <a:endParaRPr>
              <a:latin typeface="Playfair Display Regular"/>
              <a:ea typeface="Playfair Display Regular"/>
              <a:cs typeface="Playfair Display Regular"/>
              <a:sym typeface="Playfair Display Regular"/>
            </a:endParaRPr>
          </a:p>
        </p:txBody>
      </p:sp>
      <p:sp>
        <p:nvSpPr>
          <p:cNvPr id="103" name="Google Shape;103;p19"/>
          <p:cNvSpPr txBox="1"/>
          <p:nvPr/>
        </p:nvSpPr>
        <p:spPr>
          <a:xfrm>
            <a:off x="4959900" y="3320525"/>
            <a:ext cx="922200" cy="375900"/>
          </a:xfrm>
          <a:prstGeom prst="rect">
            <a:avLst/>
          </a:prstGeom>
          <a:no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sz="1350">
                <a:solidFill>
                  <a:schemeClr val="dk2"/>
                </a:solidFill>
                <a:latin typeface="Playfair Display Regular"/>
                <a:ea typeface="Playfair Display Regular"/>
                <a:cs typeface="Playfair Display Regular"/>
                <a:sym typeface="Playfair Display Regular"/>
              </a:rPr>
              <a:t>Sources:</a:t>
            </a:r>
            <a:endParaRPr>
              <a:latin typeface="Playfair Display Regular"/>
              <a:ea typeface="Playfair Display Regular"/>
              <a:cs typeface="Playfair Display Regular"/>
              <a:sym typeface="Playfair Display Regular"/>
            </a:endParaRPr>
          </a:p>
        </p:txBody>
      </p:sp>
      <p:sp>
        <p:nvSpPr>
          <p:cNvPr id="104" name="Google Shape;104;p19"/>
          <p:cNvSpPr txBox="1"/>
          <p:nvPr/>
        </p:nvSpPr>
        <p:spPr>
          <a:xfrm>
            <a:off x="311700" y="2211575"/>
            <a:ext cx="4556400" cy="1053000"/>
          </a:xfrm>
          <a:prstGeom prst="rect">
            <a:avLst/>
          </a:prstGeom>
          <a:solidFill>
            <a:schemeClr val="dk1"/>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Playfair Display"/>
                <a:ea typeface="Playfair Display"/>
                <a:cs typeface="Playfair Display"/>
                <a:sym typeface="Playfair Display"/>
              </a:rPr>
              <a:t>[enter answer here]</a:t>
            </a:r>
            <a:endParaRPr>
              <a:latin typeface="Playfair Display"/>
              <a:ea typeface="Playfair Display"/>
              <a:cs typeface="Playfair Display"/>
              <a:sym typeface="Playfair Display"/>
            </a:endParaRPr>
          </a:p>
        </p:txBody>
      </p:sp>
      <p:sp>
        <p:nvSpPr>
          <p:cNvPr id="105" name="Google Shape;105;p19"/>
          <p:cNvSpPr txBox="1"/>
          <p:nvPr/>
        </p:nvSpPr>
        <p:spPr>
          <a:xfrm>
            <a:off x="4959900" y="3752379"/>
            <a:ext cx="3948600" cy="1238400"/>
          </a:xfrm>
          <a:prstGeom prst="rect">
            <a:avLst/>
          </a:prstGeom>
          <a:solidFill>
            <a:schemeClr val="dk1"/>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Playfair Display"/>
                <a:ea typeface="Playfair Display"/>
                <a:cs typeface="Playfair Display"/>
                <a:sym typeface="Playfair Display"/>
              </a:rPr>
              <a:t>[enter answer here]</a:t>
            </a:r>
            <a:endParaRPr>
              <a:latin typeface="Playfair Display"/>
              <a:ea typeface="Playfair Display"/>
              <a:cs typeface="Playfair Display"/>
              <a:sym typeface="Playfair Display"/>
            </a:endParaRPr>
          </a:p>
        </p:txBody>
      </p:sp>
      <p:sp>
        <p:nvSpPr>
          <p:cNvPr id="106" name="Google Shape;106;p19"/>
          <p:cNvSpPr txBox="1"/>
          <p:nvPr/>
        </p:nvSpPr>
        <p:spPr>
          <a:xfrm>
            <a:off x="311700" y="3320525"/>
            <a:ext cx="4556400" cy="375900"/>
          </a:xfrm>
          <a:prstGeom prst="rect">
            <a:avLst/>
          </a:prstGeom>
          <a:no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sz="1350">
                <a:solidFill>
                  <a:schemeClr val="dk2"/>
                </a:solidFill>
                <a:latin typeface="Playfair Display Regular"/>
                <a:ea typeface="Playfair Display Regular"/>
                <a:cs typeface="Playfair Display Regular"/>
                <a:sym typeface="Playfair Display Regular"/>
              </a:rPr>
              <a:t>What was his role in the American Revolution?</a:t>
            </a:r>
            <a:endParaRPr>
              <a:latin typeface="Playfair Display Regular"/>
              <a:ea typeface="Playfair Display Regular"/>
              <a:cs typeface="Playfair Display Regular"/>
              <a:sym typeface="Playfair Display Regular"/>
            </a:endParaRPr>
          </a:p>
        </p:txBody>
      </p:sp>
      <p:sp>
        <p:nvSpPr>
          <p:cNvPr id="107" name="Google Shape;107;p19"/>
          <p:cNvSpPr txBox="1"/>
          <p:nvPr/>
        </p:nvSpPr>
        <p:spPr>
          <a:xfrm>
            <a:off x="311700" y="3752375"/>
            <a:ext cx="4556400" cy="375000"/>
          </a:xfrm>
          <a:prstGeom prst="rect">
            <a:avLst/>
          </a:prstGeom>
          <a:solidFill>
            <a:schemeClr val="dk1"/>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Playfair Display"/>
                <a:ea typeface="Playfair Display"/>
                <a:cs typeface="Playfair Display"/>
                <a:sym typeface="Playfair Display"/>
              </a:rPr>
              <a:t>[enter answer here]</a:t>
            </a:r>
            <a:endParaRPr>
              <a:latin typeface="Playfair Display"/>
              <a:ea typeface="Playfair Display"/>
              <a:cs typeface="Playfair Display"/>
              <a:sym typeface="Playfair Display"/>
            </a:endParaRPr>
          </a:p>
        </p:txBody>
      </p:sp>
      <p:sp>
        <p:nvSpPr>
          <p:cNvPr id="108" name="Google Shape;108;p19"/>
          <p:cNvSpPr txBox="1"/>
          <p:nvPr/>
        </p:nvSpPr>
        <p:spPr>
          <a:xfrm>
            <a:off x="311700" y="4183325"/>
            <a:ext cx="4556400" cy="375900"/>
          </a:xfrm>
          <a:prstGeom prst="rect">
            <a:avLst/>
          </a:prstGeom>
          <a:no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sz="1350">
                <a:solidFill>
                  <a:schemeClr val="dk2"/>
                </a:solidFill>
                <a:latin typeface="Playfair Display Regular"/>
                <a:ea typeface="Playfair Display Regular"/>
                <a:cs typeface="Playfair Display Regular"/>
                <a:sym typeface="Playfair Display Regular"/>
              </a:rPr>
              <a:t>What are his famous political writings?</a:t>
            </a:r>
            <a:endParaRPr>
              <a:latin typeface="Playfair Display Regular"/>
              <a:ea typeface="Playfair Display Regular"/>
              <a:cs typeface="Playfair Display Regular"/>
              <a:sym typeface="Playfair Display Regular"/>
            </a:endParaRPr>
          </a:p>
        </p:txBody>
      </p:sp>
      <p:sp>
        <p:nvSpPr>
          <p:cNvPr id="109" name="Google Shape;109;p19"/>
          <p:cNvSpPr txBox="1"/>
          <p:nvPr/>
        </p:nvSpPr>
        <p:spPr>
          <a:xfrm>
            <a:off x="311700" y="4615175"/>
            <a:ext cx="4556400" cy="375000"/>
          </a:xfrm>
          <a:prstGeom prst="rect">
            <a:avLst/>
          </a:prstGeom>
          <a:solidFill>
            <a:schemeClr val="dk1"/>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Playfair Display"/>
                <a:ea typeface="Playfair Display"/>
                <a:cs typeface="Playfair Display"/>
                <a:sym typeface="Playfair Display"/>
              </a:rPr>
              <a:t>[enter answer here]</a:t>
            </a:r>
            <a:endParaRPr>
              <a:latin typeface="Playfair Display"/>
              <a:ea typeface="Playfair Display"/>
              <a:cs typeface="Playfair Display"/>
              <a:sym typeface="Playfair Display"/>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20"/>
          <p:cNvSpPr txBox="1"/>
          <p:nvPr>
            <p:ph type="title"/>
          </p:nvPr>
        </p:nvSpPr>
        <p:spPr>
          <a:xfrm>
            <a:off x="311700" y="292625"/>
            <a:ext cx="1943100" cy="572700"/>
          </a:xfrm>
          <a:prstGeom prst="rect">
            <a:avLst/>
          </a:prstGeom>
          <a:solidFill>
            <a:schemeClr val="accent5"/>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rPr>
              <a:t>Jefferson bio</a:t>
            </a:r>
            <a:endParaRPr>
              <a:solidFill>
                <a:schemeClr val="lt1"/>
              </a:solidFill>
            </a:endParaRPr>
          </a:p>
        </p:txBody>
      </p:sp>
      <p:sp>
        <p:nvSpPr>
          <p:cNvPr id="115" name="Google Shape;115;p20"/>
          <p:cNvSpPr txBox="1"/>
          <p:nvPr/>
        </p:nvSpPr>
        <p:spPr>
          <a:xfrm>
            <a:off x="311700" y="941525"/>
            <a:ext cx="6076500" cy="375900"/>
          </a:xfrm>
          <a:prstGeom prst="rect">
            <a:avLst/>
          </a:prstGeom>
          <a:no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0"/>
              </a:spcBef>
              <a:spcAft>
                <a:spcPts val="1600"/>
              </a:spcAft>
              <a:buClr>
                <a:schemeClr val="dk2"/>
              </a:buClr>
              <a:buSzPts val="1100"/>
              <a:buFont typeface="Arial"/>
              <a:buNone/>
            </a:pPr>
            <a:r>
              <a:rPr lang="en" sz="1350">
                <a:solidFill>
                  <a:schemeClr val="dk2"/>
                </a:solidFill>
                <a:latin typeface="Playfair Display Regular"/>
                <a:ea typeface="Playfair Display Regular"/>
                <a:cs typeface="Playfair Display Regular"/>
                <a:sym typeface="Playfair Display Regular"/>
              </a:rPr>
              <a:t>What was his perspective on the role of a national government authority?</a:t>
            </a:r>
            <a:endParaRPr>
              <a:latin typeface="Playfair Display Regular"/>
              <a:ea typeface="Playfair Display Regular"/>
              <a:cs typeface="Playfair Display Regular"/>
              <a:sym typeface="Playfair Display Regular"/>
            </a:endParaRPr>
          </a:p>
        </p:txBody>
      </p:sp>
      <p:sp>
        <p:nvSpPr>
          <p:cNvPr id="116" name="Google Shape;116;p20"/>
          <p:cNvSpPr txBox="1"/>
          <p:nvPr/>
        </p:nvSpPr>
        <p:spPr>
          <a:xfrm>
            <a:off x="311700" y="1401725"/>
            <a:ext cx="8596800" cy="1053000"/>
          </a:xfrm>
          <a:prstGeom prst="rect">
            <a:avLst/>
          </a:prstGeom>
          <a:solidFill>
            <a:schemeClr val="dk1"/>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Playfair Display"/>
                <a:ea typeface="Playfair Display"/>
                <a:cs typeface="Playfair Display"/>
                <a:sym typeface="Playfair Display"/>
              </a:rPr>
              <a:t>[enter answer here]</a:t>
            </a:r>
            <a:endParaRPr>
              <a:latin typeface="Playfair Display"/>
              <a:ea typeface="Playfair Display"/>
              <a:cs typeface="Playfair Display"/>
              <a:sym typeface="Playfair Display"/>
            </a:endParaRPr>
          </a:p>
        </p:txBody>
      </p:sp>
      <p:sp>
        <p:nvSpPr>
          <p:cNvPr id="117" name="Google Shape;117;p20"/>
          <p:cNvSpPr txBox="1"/>
          <p:nvPr/>
        </p:nvSpPr>
        <p:spPr>
          <a:xfrm>
            <a:off x="311700" y="2539025"/>
            <a:ext cx="6613200" cy="375900"/>
          </a:xfrm>
          <a:prstGeom prst="rect">
            <a:avLst/>
          </a:prstGeom>
          <a:no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sz="1350">
                <a:solidFill>
                  <a:schemeClr val="dk2"/>
                </a:solidFill>
                <a:latin typeface="Playfair Display Regular"/>
                <a:ea typeface="Playfair Display Regular"/>
                <a:cs typeface="Playfair Display Regular"/>
                <a:sym typeface="Playfair Display Regular"/>
              </a:rPr>
              <a:t>Summarize his political legacy (i.e. what are his most important political ideas?)</a:t>
            </a:r>
            <a:endParaRPr>
              <a:latin typeface="Playfair Display Regular"/>
              <a:ea typeface="Playfair Display Regular"/>
              <a:cs typeface="Playfair Display Regular"/>
              <a:sym typeface="Playfair Display Regular"/>
            </a:endParaRPr>
          </a:p>
        </p:txBody>
      </p:sp>
      <p:sp>
        <p:nvSpPr>
          <p:cNvPr id="118" name="Google Shape;118;p20"/>
          <p:cNvSpPr txBox="1"/>
          <p:nvPr/>
        </p:nvSpPr>
        <p:spPr>
          <a:xfrm>
            <a:off x="311700" y="3984125"/>
            <a:ext cx="918300" cy="375900"/>
          </a:xfrm>
          <a:prstGeom prst="rect">
            <a:avLst/>
          </a:prstGeom>
          <a:no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sz="1350">
                <a:solidFill>
                  <a:schemeClr val="dk2"/>
                </a:solidFill>
                <a:latin typeface="Playfair Display Regular"/>
                <a:ea typeface="Playfair Display Regular"/>
                <a:cs typeface="Playfair Display Regular"/>
                <a:sym typeface="Playfair Display Regular"/>
              </a:rPr>
              <a:t>Sources:</a:t>
            </a:r>
            <a:endParaRPr>
              <a:latin typeface="Playfair Display Regular"/>
              <a:ea typeface="Playfair Display Regular"/>
              <a:cs typeface="Playfair Display Regular"/>
              <a:sym typeface="Playfair Display Regular"/>
            </a:endParaRPr>
          </a:p>
        </p:txBody>
      </p:sp>
      <p:sp>
        <p:nvSpPr>
          <p:cNvPr id="119" name="Google Shape;119;p20"/>
          <p:cNvSpPr txBox="1"/>
          <p:nvPr/>
        </p:nvSpPr>
        <p:spPr>
          <a:xfrm>
            <a:off x="311700" y="2999225"/>
            <a:ext cx="8596800" cy="889200"/>
          </a:xfrm>
          <a:prstGeom prst="rect">
            <a:avLst/>
          </a:prstGeom>
          <a:solidFill>
            <a:schemeClr val="dk1"/>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Playfair Display"/>
                <a:ea typeface="Playfair Display"/>
                <a:cs typeface="Playfair Display"/>
                <a:sym typeface="Playfair Display"/>
              </a:rPr>
              <a:t>[enter answer here]</a:t>
            </a:r>
            <a:endParaRPr>
              <a:latin typeface="Playfair Display"/>
              <a:ea typeface="Playfair Display"/>
              <a:cs typeface="Playfair Display"/>
              <a:sym typeface="Playfair Display"/>
            </a:endParaRPr>
          </a:p>
        </p:txBody>
      </p:sp>
      <p:sp>
        <p:nvSpPr>
          <p:cNvPr id="120" name="Google Shape;120;p20"/>
          <p:cNvSpPr txBox="1"/>
          <p:nvPr/>
        </p:nvSpPr>
        <p:spPr>
          <a:xfrm>
            <a:off x="311700" y="4418075"/>
            <a:ext cx="8596800" cy="572700"/>
          </a:xfrm>
          <a:prstGeom prst="rect">
            <a:avLst/>
          </a:prstGeom>
          <a:solidFill>
            <a:schemeClr val="dk1"/>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Playfair Display"/>
                <a:ea typeface="Playfair Display"/>
                <a:cs typeface="Playfair Display"/>
                <a:sym typeface="Playfair Display"/>
              </a:rPr>
              <a:t>[enter answer here]</a:t>
            </a:r>
            <a:endParaRPr>
              <a:latin typeface="Playfair Display"/>
              <a:ea typeface="Playfair Display"/>
              <a:cs typeface="Playfair Display"/>
              <a:sym typeface="Playfair Display"/>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21"/>
          <p:cNvSpPr txBox="1"/>
          <p:nvPr>
            <p:ph type="title"/>
          </p:nvPr>
        </p:nvSpPr>
        <p:spPr>
          <a:xfrm>
            <a:off x="265500" y="1081675"/>
            <a:ext cx="4045200" cy="1786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Hamilton</a:t>
            </a:r>
            <a:endParaRPr/>
          </a:p>
        </p:txBody>
      </p:sp>
      <p:sp>
        <p:nvSpPr>
          <p:cNvPr id="126" name="Google Shape;126;p21"/>
          <p:cNvSpPr txBox="1"/>
          <p:nvPr>
            <p:ph idx="1" type="subTitle"/>
          </p:nvPr>
        </p:nvSpPr>
        <p:spPr>
          <a:xfrm>
            <a:off x="265500" y="2921401"/>
            <a:ext cx="4045200" cy="1345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Please utilize internet resources to learn about Alexander Hamilton.  On the following slides, answer the questions and cite your sources.</a:t>
            </a:r>
            <a:endParaRPr/>
          </a:p>
        </p:txBody>
      </p:sp>
      <p:pic>
        <p:nvPicPr>
          <p:cNvPr id="127" name="Google Shape;127;p21"/>
          <p:cNvPicPr preferRelativeResize="0"/>
          <p:nvPr/>
        </p:nvPicPr>
        <p:blipFill>
          <a:blip r:embed="rId3">
            <a:alphaModFix/>
          </a:blip>
          <a:stretch>
            <a:fillRect/>
          </a:stretch>
        </p:blipFill>
        <p:spPr>
          <a:xfrm>
            <a:off x="5099583" y="436625"/>
            <a:ext cx="3584448" cy="4270248"/>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2"/>
          <p:cNvSpPr txBox="1"/>
          <p:nvPr>
            <p:ph type="title"/>
          </p:nvPr>
        </p:nvSpPr>
        <p:spPr>
          <a:xfrm>
            <a:off x="311700" y="292625"/>
            <a:ext cx="2154300" cy="572700"/>
          </a:xfrm>
          <a:prstGeom prst="rect">
            <a:avLst/>
          </a:prstGeom>
          <a:solidFill>
            <a:schemeClr val="accent5"/>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rPr>
              <a:t>Hamilton </a:t>
            </a:r>
            <a:r>
              <a:rPr lang="en">
                <a:solidFill>
                  <a:schemeClr val="lt1"/>
                </a:solidFill>
              </a:rPr>
              <a:t>bio</a:t>
            </a:r>
            <a:endParaRPr>
              <a:solidFill>
                <a:schemeClr val="lt1"/>
              </a:solidFill>
            </a:endParaRPr>
          </a:p>
        </p:txBody>
      </p:sp>
      <p:sp>
        <p:nvSpPr>
          <p:cNvPr id="133" name="Google Shape;133;p22"/>
          <p:cNvSpPr txBox="1"/>
          <p:nvPr/>
        </p:nvSpPr>
        <p:spPr>
          <a:xfrm>
            <a:off x="311700" y="941525"/>
            <a:ext cx="4556400" cy="375900"/>
          </a:xfrm>
          <a:prstGeom prst="rect">
            <a:avLst/>
          </a:prstGeom>
          <a:no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sz="1350">
                <a:solidFill>
                  <a:schemeClr val="dk2"/>
                </a:solidFill>
                <a:latin typeface="Playfair Display Regular"/>
                <a:ea typeface="Playfair Display Regular"/>
                <a:cs typeface="Playfair Display Regular"/>
                <a:sym typeface="Playfair Display Regular"/>
              </a:rPr>
              <a:t>When and where did he live?</a:t>
            </a:r>
            <a:endParaRPr>
              <a:latin typeface="Playfair Display Regular"/>
              <a:ea typeface="Playfair Display Regular"/>
              <a:cs typeface="Playfair Display Regular"/>
              <a:sym typeface="Playfair Display Regular"/>
            </a:endParaRPr>
          </a:p>
        </p:txBody>
      </p:sp>
      <p:sp>
        <p:nvSpPr>
          <p:cNvPr id="134" name="Google Shape;134;p22"/>
          <p:cNvSpPr txBox="1"/>
          <p:nvPr/>
        </p:nvSpPr>
        <p:spPr>
          <a:xfrm>
            <a:off x="311700" y="1348775"/>
            <a:ext cx="4556400" cy="375000"/>
          </a:xfrm>
          <a:prstGeom prst="rect">
            <a:avLst/>
          </a:prstGeom>
          <a:solidFill>
            <a:schemeClr val="dk1"/>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Playfair Display"/>
                <a:ea typeface="Playfair Display"/>
                <a:cs typeface="Playfair Display"/>
                <a:sym typeface="Playfair Display"/>
              </a:rPr>
              <a:t>[enter answer here]</a:t>
            </a:r>
            <a:endParaRPr>
              <a:latin typeface="Playfair Display"/>
              <a:ea typeface="Playfair Display"/>
              <a:cs typeface="Playfair Display"/>
              <a:sym typeface="Playfair Display"/>
            </a:endParaRPr>
          </a:p>
        </p:txBody>
      </p:sp>
      <p:sp>
        <p:nvSpPr>
          <p:cNvPr id="135" name="Google Shape;135;p22"/>
          <p:cNvSpPr txBox="1"/>
          <p:nvPr/>
        </p:nvSpPr>
        <p:spPr>
          <a:xfrm>
            <a:off x="4959900" y="941525"/>
            <a:ext cx="3948600" cy="375900"/>
          </a:xfrm>
          <a:prstGeom prst="rect">
            <a:avLst/>
          </a:prstGeom>
          <a:no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sz="1350">
                <a:solidFill>
                  <a:schemeClr val="dk2"/>
                </a:solidFill>
                <a:latin typeface="Playfair Display Regular"/>
                <a:ea typeface="Playfair Display Regular"/>
                <a:cs typeface="Playfair Display Regular"/>
                <a:sym typeface="Playfair Display Regular"/>
              </a:rPr>
              <a:t>What different political offices did he occupy?</a:t>
            </a:r>
            <a:endParaRPr>
              <a:latin typeface="Playfair Display Regular"/>
              <a:ea typeface="Playfair Display Regular"/>
              <a:cs typeface="Playfair Display Regular"/>
              <a:sym typeface="Playfair Display Regular"/>
            </a:endParaRPr>
          </a:p>
        </p:txBody>
      </p:sp>
      <p:sp>
        <p:nvSpPr>
          <p:cNvPr id="136" name="Google Shape;136;p22"/>
          <p:cNvSpPr txBox="1"/>
          <p:nvPr/>
        </p:nvSpPr>
        <p:spPr>
          <a:xfrm>
            <a:off x="4959900" y="1353312"/>
            <a:ext cx="3948600" cy="1891200"/>
          </a:xfrm>
          <a:prstGeom prst="rect">
            <a:avLst/>
          </a:prstGeom>
          <a:solidFill>
            <a:schemeClr val="dk1"/>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Playfair Display"/>
                <a:ea typeface="Playfair Display"/>
                <a:cs typeface="Playfair Display"/>
                <a:sym typeface="Playfair Display"/>
              </a:rPr>
              <a:t>[enter answer here]</a:t>
            </a:r>
            <a:endParaRPr>
              <a:latin typeface="Playfair Display"/>
              <a:ea typeface="Playfair Display"/>
              <a:cs typeface="Playfair Display"/>
              <a:sym typeface="Playfair Display"/>
            </a:endParaRPr>
          </a:p>
        </p:txBody>
      </p:sp>
      <p:sp>
        <p:nvSpPr>
          <p:cNvPr id="137" name="Google Shape;137;p22"/>
          <p:cNvSpPr txBox="1"/>
          <p:nvPr/>
        </p:nvSpPr>
        <p:spPr>
          <a:xfrm>
            <a:off x="311700" y="1779725"/>
            <a:ext cx="4556400" cy="375900"/>
          </a:xfrm>
          <a:prstGeom prst="rect">
            <a:avLst/>
          </a:prstGeom>
          <a:no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sz="1350">
                <a:solidFill>
                  <a:schemeClr val="dk2"/>
                </a:solidFill>
                <a:latin typeface="Playfair Display Regular"/>
                <a:ea typeface="Playfair Display Regular"/>
                <a:cs typeface="Playfair Display Regular"/>
                <a:sym typeface="Playfair Display Regular"/>
              </a:rPr>
              <a:t>What was his life like in his youth?</a:t>
            </a:r>
            <a:endParaRPr>
              <a:latin typeface="Playfair Display Regular"/>
              <a:ea typeface="Playfair Display Regular"/>
              <a:cs typeface="Playfair Display Regular"/>
              <a:sym typeface="Playfair Display Regular"/>
            </a:endParaRPr>
          </a:p>
        </p:txBody>
      </p:sp>
      <p:sp>
        <p:nvSpPr>
          <p:cNvPr id="138" name="Google Shape;138;p22"/>
          <p:cNvSpPr txBox="1"/>
          <p:nvPr/>
        </p:nvSpPr>
        <p:spPr>
          <a:xfrm>
            <a:off x="4959900" y="3320525"/>
            <a:ext cx="922200" cy="375900"/>
          </a:xfrm>
          <a:prstGeom prst="rect">
            <a:avLst/>
          </a:prstGeom>
          <a:no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sz="1350">
                <a:solidFill>
                  <a:schemeClr val="dk2"/>
                </a:solidFill>
                <a:latin typeface="Playfair Display Regular"/>
                <a:ea typeface="Playfair Display Regular"/>
                <a:cs typeface="Playfair Display Regular"/>
                <a:sym typeface="Playfair Display Regular"/>
              </a:rPr>
              <a:t>Sources:</a:t>
            </a:r>
            <a:endParaRPr>
              <a:latin typeface="Playfair Display Regular"/>
              <a:ea typeface="Playfair Display Regular"/>
              <a:cs typeface="Playfair Display Regular"/>
              <a:sym typeface="Playfair Display Regular"/>
            </a:endParaRPr>
          </a:p>
        </p:txBody>
      </p:sp>
      <p:sp>
        <p:nvSpPr>
          <p:cNvPr id="139" name="Google Shape;139;p22"/>
          <p:cNvSpPr txBox="1"/>
          <p:nvPr/>
        </p:nvSpPr>
        <p:spPr>
          <a:xfrm>
            <a:off x="311700" y="2211575"/>
            <a:ext cx="4556400" cy="1053000"/>
          </a:xfrm>
          <a:prstGeom prst="rect">
            <a:avLst/>
          </a:prstGeom>
          <a:solidFill>
            <a:schemeClr val="dk1"/>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Playfair Display"/>
                <a:ea typeface="Playfair Display"/>
                <a:cs typeface="Playfair Display"/>
                <a:sym typeface="Playfair Display"/>
              </a:rPr>
              <a:t>[enter answer here]</a:t>
            </a:r>
            <a:endParaRPr>
              <a:latin typeface="Playfair Display"/>
              <a:ea typeface="Playfair Display"/>
              <a:cs typeface="Playfair Display"/>
              <a:sym typeface="Playfair Display"/>
            </a:endParaRPr>
          </a:p>
        </p:txBody>
      </p:sp>
      <p:sp>
        <p:nvSpPr>
          <p:cNvPr id="140" name="Google Shape;140;p22"/>
          <p:cNvSpPr txBox="1"/>
          <p:nvPr/>
        </p:nvSpPr>
        <p:spPr>
          <a:xfrm>
            <a:off x="4959900" y="3752379"/>
            <a:ext cx="3948600" cy="1238400"/>
          </a:xfrm>
          <a:prstGeom prst="rect">
            <a:avLst/>
          </a:prstGeom>
          <a:solidFill>
            <a:schemeClr val="dk1"/>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Playfair Display"/>
                <a:ea typeface="Playfair Display"/>
                <a:cs typeface="Playfair Display"/>
                <a:sym typeface="Playfair Display"/>
              </a:rPr>
              <a:t>[enter answer here]</a:t>
            </a:r>
            <a:endParaRPr>
              <a:latin typeface="Playfair Display"/>
              <a:ea typeface="Playfair Display"/>
              <a:cs typeface="Playfair Display"/>
              <a:sym typeface="Playfair Display"/>
            </a:endParaRPr>
          </a:p>
        </p:txBody>
      </p:sp>
      <p:sp>
        <p:nvSpPr>
          <p:cNvPr id="141" name="Google Shape;141;p22"/>
          <p:cNvSpPr txBox="1"/>
          <p:nvPr/>
        </p:nvSpPr>
        <p:spPr>
          <a:xfrm>
            <a:off x="311700" y="3320525"/>
            <a:ext cx="4556400" cy="375900"/>
          </a:xfrm>
          <a:prstGeom prst="rect">
            <a:avLst/>
          </a:prstGeom>
          <a:no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sz="1350">
                <a:solidFill>
                  <a:schemeClr val="dk2"/>
                </a:solidFill>
                <a:latin typeface="Playfair Display Regular"/>
                <a:ea typeface="Playfair Display Regular"/>
                <a:cs typeface="Playfair Display Regular"/>
                <a:sym typeface="Playfair Display Regular"/>
              </a:rPr>
              <a:t>What was his role in the American Revolution?</a:t>
            </a:r>
            <a:endParaRPr>
              <a:latin typeface="Playfair Display Regular"/>
              <a:ea typeface="Playfair Display Regular"/>
              <a:cs typeface="Playfair Display Regular"/>
              <a:sym typeface="Playfair Display Regular"/>
            </a:endParaRPr>
          </a:p>
        </p:txBody>
      </p:sp>
      <p:sp>
        <p:nvSpPr>
          <p:cNvPr id="142" name="Google Shape;142;p22"/>
          <p:cNvSpPr txBox="1"/>
          <p:nvPr/>
        </p:nvSpPr>
        <p:spPr>
          <a:xfrm>
            <a:off x="311700" y="3752375"/>
            <a:ext cx="4556400" cy="375000"/>
          </a:xfrm>
          <a:prstGeom prst="rect">
            <a:avLst/>
          </a:prstGeom>
          <a:solidFill>
            <a:schemeClr val="dk1"/>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Playfair Display"/>
                <a:ea typeface="Playfair Display"/>
                <a:cs typeface="Playfair Display"/>
                <a:sym typeface="Playfair Display"/>
              </a:rPr>
              <a:t>[enter answer here]</a:t>
            </a:r>
            <a:endParaRPr>
              <a:latin typeface="Playfair Display"/>
              <a:ea typeface="Playfair Display"/>
              <a:cs typeface="Playfair Display"/>
              <a:sym typeface="Playfair Display"/>
            </a:endParaRPr>
          </a:p>
        </p:txBody>
      </p:sp>
      <p:sp>
        <p:nvSpPr>
          <p:cNvPr id="143" name="Google Shape;143;p22"/>
          <p:cNvSpPr txBox="1"/>
          <p:nvPr/>
        </p:nvSpPr>
        <p:spPr>
          <a:xfrm>
            <a:off x="311700" y="4183325"/>
            <a:ext cx="4556400" cy="375900"/>
          </a:xfrm>
          <a:prstGeom prst="rect">
            <a:avLst/>
          </a:prstGeom>
          <a:no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sz="1350">
                <a:solidFill>
                  <a:schemeClr val="dk2"/>
                </a:solidFill>
                <a:latin typeface="Playfair Display Regular"/>
                <a:ea typeface="Playfair Display Regular"/>
                <a:cs typeface="Playfair Display Regular"/>
                <a:sym typeface="Playfair Display Regular"/>
              </a:rPr>
              <a:t>What are his famous political writings?</a:t>
            </a:r>
            <a:endParaRPr>
              <a:latin typeface="Playfair Display Regular"/>
              <a:ea typeface="Playfair Display Regular"/>
              <a:cs typeface="Playfair Display Regular"/>
              <a:sym typeface="Playfair Display Regular"/>
            </a:endParaRPr>
          </a:p>
        </p:txBody>
      </p:sp>
      <p:sp>
        <p:nvSpPr>
          <p:cNvPr id="144" name="Google Shape;144;p22"/>
          <p:cNvSpPr txBox="1"/>
          <p:nvPr/>
        </p:nvSpPr>
        <p:spPr>
          <a:xfrm>
            <a:off x="311700" y="4615175"/>
            <a:ext cx="4556400" cy="375000"/>
          </a:xfrm>
          <a:prstGeom prst="rect">
            <a:avLst/>
          </a:prstGeom>
          <a:solidFill>
            <a:schemeClr val="dk1"/>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Playfair Display"/>
                <a:ea typeface="Playfair Display"/>
                <a:cs typeface="Playfair Display"/>
                <a:sym typeface="Playfair Display"/>
              </a:rPr>
              <a:t>[enter answer here]</a:t>
            </a:r>
            <a:endParaRPr>
              <a:latin typeface="Playfair Display"/>
              <a:ea typeface="Playfair Display"/>
              <a:cs typeface="Playfair Display"/>
              <a:sym typeface="Playfair Display"/>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23"/>
          <p:cNvSpPr txBox="1"/>
          <p:nvPr>
            <p:ph type="title"/>
          </p:nvPr>
        </p:nvSpPr>
        <p:spPr>
          <a:xfrm>
            <a:off x="311700" y="292625"/>
            <a:ext cx="2201400" cy="572700"/>
          </a:xfrm>
          <a:prstGeom prst="rect">
            <a:avLst/>
          </a:prstGeom>
          <a:solidFill>
            <a:schemeClr val="accent5"/>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rPr>
              <a:t>Hamilton </a:t>
            </a:r>
            <a:r>
              <a:rPr lang="en">
                <a:solidFill>
                  <a:schemeClr val="lt1"/>
                </a:solidFill>
              </a:rPr>
              <a:t>bio</a:t>
            </a:r>
            <a:endParaRPr>
              <a:solidFill>
                <a:schemeClr val="lt1"/>
              </a:solidFill>
            </a:endParaRPr>
          </a:p>
        </p:txBody>
      </p:sp>
      <p:sp>
        <p:nvSpPr>
          <p:cNvPr id="150" name="Google Shape;150;p23"/>
          <p:cNvSpPr txBox="1"/>
          <p:nvPr/>
        </p:nvSpPr>
        <p:spPr>
          <a:xfrm>
            <a:off x="311700" y="941525"/>
            <a:ext cx="6076500" cy="375900"/>
          </a:xfrm>
          <a:prstGeom prst="rect">
            <a:avLst/>
          </a:prstGeom>
          <a:no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sz="1350">
                <a:solidFill>
                  <a:schemeClr val="dk2"/>
                </a:solidFill>
                <a:latin typeface="Playfair Display Regular"/>
                <a:ea typeface="Playfair Display Regular"/>
                <a:cs typeface="Playfair Display Regular"/>
                <a:sym typeface="Playfair Display Regular"/>
              </a:rPr>
              <a:t>What was his perspective on the role of a national government authority?</a:t>
            </a:r>
            <a:endParaRPr>
              <a:latin typeface="Playfair Display Regular"/>
              <a:ea typeface="Playfair Display Regular"/>
              <a:cs typeface="Playfair Display Regular"/>
              <a:sym typeface="Playfair Display Regular"/>
            </a:endParaRPr>
          </a:p>
        </p:txBody>
      </p:sp>
      <p:sp>
        <p:nvSpPr>
          <p:cNvPr id="151" name="Google Shape;151;p23"/>
          <p:cNvSpPr txBox="1"/>
          <p:nvPr/>
        </p:nvSpPr>
        <p:spPr>
          <a:xfrm>
            <a:off x="311700" y="1401725"/>
            <a:ext cx="8596800" cy="1053000"/>
          </a:xfrm>
          <a:prstGeom prst="rect">
            <a:avLst/>
          </a:prstGeom>
          <a:solidFill>
            <a:schemeClr val="dk1"/>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Playfair Display"/>
                <a:ea typeface="Playfair Display"/>
                <a:cs typeface="Playfair Display"/>
                <a:sym typeface="Playfair Display"/>
              </a:rPr>
              <a:t>[enter answer here]</a:t>
            </a:r>
            <a:endParaRPr>
              <a:latin typeface="Playfair Display"/>
              <a:ea typeface="Playfair Display"/>
              <a:cs typeface="Playfair Display"/>
              <a:sym typeface="Playfair Display"/>
            </a:endParaRPr>
          </a:p>
        </p:txBody>
      </p:sp>
      <p:sp>
        <p:nvSpPr>
          <p:cNvPr id="152" name="Google Shape;152;p23"/>
          <p:cNvSpPr txBox="1"/>
          <p:nvPr/>
        </p:nvSpPr>
        <p:spPr>
          <a:xfrm>
            <a:off x="311700" y="2539025"/>
            <a:ext cx="6613200" cy="375900"/>
          </a:xfrm>
          <a:prstGeom prst="rect">
            <a:avLst/>
          </a:prstGeom>
          <a:no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sz="1350">
                <a:solidFill>
                  <a:schemeClr val="dk2"/>
                </a:solidFill>
                <a:latin typeface="Playfair Display Regular"/>
                <a:ea typeface="Playfair Display Regular"/>
                <a:cs typeface="Playfair Display Regular"/>
                <a:sym typeface="Playfair Display Regular"/>
              </a:rPr>
              <a:t>Summarize his political legacy (i.e. what are his most important political ideas?)</a:t>
            </a:r>
            <a:endParaRPr>
              <a:latin typeface="Playfair Display Regular"/>
              <a:ea typeface="Playfair Display Regular"/>
              <a:cs typeface="Playfair Display Regular"/>
              <a:sym typeface="Playfair Display Regular"/>
            </a:endParaRPr>
          </a:p>
        </p:txBody>
      </p:sp>
      <p:sp>
        <p:nvSpPr>
          <p:cNvPr id="153" name="Google Shape;153;p23"/>
          <p:cNvSpPr txBox="1"/>
          <p:nvPr/>
        </p:nvSpPr>
        <p:spPr>
          <a:xfrm>
            <a:off x="311700" y="3984125"/>
            <a:ext cx="918300" cy="375900"/>
          </a:xfrm>
          <a:prstGeom prst="rect">
            <a:avLst/>
          </a:prstGeom>
          <a:no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sz="1350">
                <a:solidFill>
                  <a:schemeClr val="dk2"/>
                </a:solidFill>
                <a:latin typeface="Playfair Display Regular"/>
                <a:ea typeface="Playfair Display Regular"/>
                <a:cs typeface="Playfair Display Regular"/>
                <a:sym typeface="Playfair Display Regular"/>
              </a:rPr>
              <a:t>Sources:</a:t>
            </a:r>
            <a:endParaRPr>
              <a:latin typeface="Playfair Display Regular"/>
              <a:ea typeface="Playfair Display Regular"/>
              <a:cs typeface="Playfair Display Regular"/>
              <a:sym typeface="Playfair Display Regular"/>
            </a:endParaRPr>
          </a:p>
        </p:txBody>
      </p:sp>
      <p:sp>
        <p:nvSpPr>
          <p:cNvPr id="154" name="Google Shape;154;p23"/>
          <p:cNvSpPr txBox="1"/>
          <p:nvPr/>
        </p:nvSpPr>
        <p:spPr>
          <a:xfrm>
            <a:off x="311700" y="2999225"/>
            <a:ext cx="8596800" cy="889200"/>
          </a:xfrm>
          <a:prstGeom prst="rect">
            <a:avLst/>
          </a:prstGeom>
          <a:solidFill>
            <a:schemeClr val="dk1"/>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Playfair Display"/>
                <a:ea typeface="Playfair Display"/>
                <a:cs typeface="Playfair Display"/>
                <a:sym typeface="Playfair Display"/>
              </a:rPr>
              <a:t>[enter answer here]</a:t>
            </a:r>
            <a:endParaRPr>
              <a:latin typeface="Playfair Display"/>
              <a:ea typeface="Playfair Display"/>
              <a:cs typeface="Playfair Display"/>
              <a:sym typeface="Playfair Display"/>
            </a:endParaRPr>
          </a:p>
        </p:txBody>
      </p:sp>
      <p:sp>
        <p:nvSpPr>
          <p:cNvPr id="155" name="Google Shape;155;p23"/>
          <p:cNvSpPr txBox="1"/>
          <p:nvPr/>
        </p:nvSpPr>
        <p:spPr>
          <a:xfrm>
            <a:off x="311700" y="4418075"/>
            <a:ext cx="8596800" cy="572700"/>
          </a:xfrm>
          <a:prstGeom prst="rect">
            <a:avLst/>
          </a:prstGeom>
          <a:solidFill>
            <a:schemeClr val="dk1"/>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Playfair Display"/>
                <a:ea typeface="Playfair Display"/>
                <a:cs typeface="Playfair Display"/>
                <a:sym typeface="Playfair Display"/>
              </a:rPr>
              <a:t>[enter answer here]</a:t>
            </a:r>
            <a:endParaRPr>
              <a:latin typeface="Playfair Display"/>
              <a:ea typeface="Playfair Display"/>
              <a:cs typeface="Playfair Display"/>
              <a:sym typeface="Playfair Display"/>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24"/>
          <p:cNvSpPr txBox="1"/>
          <p:nvPr>
            <p:ph type="title"/>
          </p:nvPr>
        </p:nvSpPr>
        <p:spPr>
          <a:xfrm>
            <a:off x="344250" y="234875"/>
            <a:ext cx="8455500" cy="3315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0" lang="en" sz="1200"/>
              <a:t>[enter answer here]</a:t>
            </a:r>
            <a:endParaRPr b="0" sz="1200"/>
          </a:p>
        </p:txBody>
      </p:sp>
      <p:sp>
        <p:nvSpPr>
          <p:cNvPr id="161" name="Google Shape;161;p24"/>
          <p:cNvSpPr txBox="1"/>
          <p:nvPr/>
        </p:nvSpPr>
        <p:spPr>
          <a:xfrm>
            <a:off x="399275" y="3875250"/>
            <a:ext cx="8400600" cy="822000"/>
          </a:xfrm>
          <a:prstGeom prst="rect">
            <a:avLst/>
          </a:prstGeom>
          <a:solidFill>
            <a:schemeClr val="dk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Playfair Display"/>
                <a:ea typeface="Playfair Display"/>
                <a:cs typeface="Playfair Display"/>
                <a:sym typeface="Playfair Display"/>
              </a:rPr>
              <a:t>In the above space, please compose a paragraph in which you justify either a Hamiltonian or Jeffersonian political opinion. Which of the two views of government do you agree with?  Use specific examples to support your opinion.</a:t>
            </a:r>
            <a:endParaRPr>
              <a:latin typeface="Playfair Display"/>
              <a:ea typeface="Playfair Display"/>
              <a:cs typeface="Playfair Display"/>
              <a:sym typeface="Playfair Display"/>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25"/>
          <p:cNvSpPr txBox="1"/>
          <p:nvPr>
            <p:ph type="title"/>
          </p:nvPr>
        </p:nvSpPr>
        <p:spPr>
          <a:xfrm>
            <a:off x="490250" y="526350"/>
            <a:ext cx="4371300" cy="4090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600">
                <a:solidFill>
                  <a:srgbClr val="FFFFFF"/>
                </a:solidFill>
                <a:latin typeface="Playfair Display Regular"/>
                <a:ea typeface="Playfair Display Regular"/>
                <a:cs typeface="Playfair Display Regular"/>
                <a:sym typeface="Playfair Display Regular"/>
              </a:rPr>
              <a:t>Does the Constitution create a strong national government or a union of sovereign states?</a:t>
            </a:r>
            <a:endParaRPr sz="3600">
              <a:solidFill>
                <a:srgbClr val="FFFFFF"/>
              </a:solidFill>
              <a:latin typeface="Playfair Display Regular"/>
              <a:ea typeface="Playfair Display Regular"/>
              <a:cs typeface="Playfair Display Regular"/>
              <a:sym typeface="Playfair Display Regular"/>
            </a:endParaRPr>
          </a:p>
        </p:txBody>
      </p:sp>
      <p:sp>
        <p:nvSpPr>
          <p:cNvPr id="167" name="Google Shape;167;p25"/>
          <p:cNvSpPr txBox="1"/>
          <p:nvPr/>
        </p:nvSpPr>
        <p:spPr>
          <a:xfrm>
            <a:off x="5448825" y="1714500"/>
            <a:ext cx="3264600" cy="2677500"/>
          </a:xfrm>
          <a:prstGeom prst="rect">
            <a:avLst/>
          </a:prstGeom>
          <a:solidFill>
            <a:srgbClr val="FFFFFF"/>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a:solidFill>
                  <a:schemeClr val="dk2"/>
                </a:solidFill>
                <a:latin typeface="Playfair Display"/>
                <a:ea typeface="Playfair Display"/>
                <a:cs typeface="Playfair Display"/>
                <a:sym typeface="Playfair Display"/>
              </a:rPr>
              <a:t>On the following pages, please view the two videos (one is a hyperlink to a Bowdoin College video series and the other is embedded in the page) and utilize the link to the Constitution.  Using these resources please attempt to answer the question on the left.</a:t>
            </a:r>
            <a:endParaRPr>
              <a:solidFill>
                <a:schemeClr val="dk2"/>
              </a:solidFill>
              <a:latin typeface="Playfair Display"/>
              <a:ea typeface="Playfair Display"/>
              <a:cs typeface="Playfair Display"/>
              <a:sym typeface="Playfair Display"/>
            </a:endParaRPr>
          </a:p>
          <a:p>
            <a:pPr indent="0" lvl="0" marL="0" rtl="0" algn="l">
              <a:spcBef>
                <a:spcPts val="0"/>
              </a:spcBef>
              <a:spcAft>
                <a:spcPts val="0"/>
              </a:spcAft>
              <a:buNone/>
            </a:pPr>
            <a:r>
              <a:t/>
            </a:r>
            <a:endParaRPr>
              <a:solidFill>
                <a:schemeClr val="dk2"/>
              </a:solidFill>
              <a:latin typeface="Playfair Display"/>
              <a:ea typeface="Playfair Display"/>
              <a:cs typeface="Playfair Display"/>
              <a:sym typeface="Playfair Display"/>
            </a:endParaRPr>
          </a:p>
          <a:p>
            <a:pPr indent="0" lvl="0" marL="0" rtl="0" algn="l">
              <a:spcBef>
                <a:spcPts val="0"/>
              </a:spcBef>
              <a:spcAft>
                <a:spcPts val="0"/>
              </a:spcAft>
              <a:buNone/>
            </a:pPr>
            <a:r>
              <a:rPr lang="en">
                <a:solidFill>
                  <a:schemeClr val="dk2"/>
                </a:solidFill>
                <a:latin typeface="Playfair Display"/>
                <a:ea typeface="Playfair Display"/>
                <a:cs typeface="Playfair Display"/>
                <a:sym typeface="Playfair Display"/>
              </a:rPr>
              <a:t>To show your answer, please complete the graphic organizer that is available on the slide that appears after the links.</a:t>
            </a:r>
            <a:endParaRPr>
              <a:solidFill>
                <a:schemeClr val="dk2"/>
              </a:solidFill>
              <a:latin typeface="Playfair Display"/>
              <a:ea typeface="Playfair Display"/>
              <a:cs typeface="Playfair Display"/>
              <a:sym typeface="Playfair Display"/>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pic>
        <p:nvPicPr>
          <p:cNvPr descr="In which Craig Benzine teaches you about federalism, or the idea that in the United States, power is divided between the national government and the 50 state governments. Craig will teach you about how federalism has evolved over the history of the US, and what powers are given to the federal government, and what stuff the states control on their own. And he punches an eagle, which may not surprise you at all.&#10;&#10;Produced in collaboration with PBS Digital Studios: http://youtube.com/pbsdigitalstudios&#10;&#10;Support is provided by Voqal: http://www.voqal.org&#10;&#10;Want to find Crash Course elsewhere on the internet?&#10;Facebook - http://www.facebook.com/YouTubeCrashCourse&#10;Twitter - http://www.twitter.com/TheCrashCourse&#10;Tumblr - http://thecrashcourse.tumblr.com &#10;Instagram - http://instagram.com/thecrashcourse&#10;Support CrashCourse on Patreon at http://www.patreon.com/crashcourse" id="172" name="Google Shape;172;p26" title="Federalism: Crash Course Government and Politics #4">
            <a:hlinkClick r:id="rId3"/>
          </p:cNvPr>
          <p:cNvPicPr preferRelativeResize="0"/>
          <p:nvPr/>
        </p:nvPicPr>
        <p:blipFill>
          <a:blip r:embed="rId4">
            <a:alphaModFix/>
          </a:blip>
          <a:stretch>
            <a:fillRect/>
          </a:stretch>
        </p:blipFill>
        <p:spPr>
          <a:xfrm>
            <a:off x="4721621" y="969463"/>
            <a:ext cx="4272767" cy="3204575"/>
          </a:xfrm>
          <a:prstGeom prst="rect">
            <a:avLst/>
          </a:prstGeom>
          <a:noFill/>
          <a:ln>
            <a:noFill/>
          </a:ln>
        </p:spPr>
      </p:pic>
      <p:sp>
        <p:nvSpPr>
          <p:cNvPr id="173" name="Google Shape;173;p26"/>
          <p:cNvSpPr txBox="1"/>
          <p:nvPr/>
        </p:nvSpPr>
        <p:spPr>
          <a:xfrm>
            <a:off x="728075" y="1409175"/>
            <a:ext cx="2935800" cy="2395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900" u="sng">
                <a:solidFill>
                  <a:schemeClr val="hlink"/>
                </a:solidFill>
                <a:latin typeface="Playfair Display Regular"/>
                <a:ea typeface="Playfair Display Regular"/>
                <a:cs typeface="Playfair Display Regular"/>
                <a:sym typeface="Playfair Display Regular"/>
                <a:hlinkClick r:id="rId5"/>
              </a:rPr>
              <a:t>Bowdoin College </a:t>
            </a:r>
            <a:endParaRPr sz="2900">
              <a:latin typeface="Playfair Display Regular"/>
              <a:ea typeface="Playfair Display Regular"/>
              <a:cs typeface="Playfair Display Regular"/>
              <a:sym typeface="Playfair Display Regular"/>
            </a:endParaRPr>
          </a:p>
          <a:p>
            <a:pPr indent="0" lvl="0" marL="0" rtl="0" algn="ctr">
              <a:spcBef>
                <a:spcPts val="0"/>
              </a:spcBef>
              <a:spcAft>
                <a:spcPts val="0"/>
              </a:spcAft>
              <a:buNone/>
            </a:pPr>
            <a:r>
              <a:rPr lang="en" sz="2900" u="sng">
                <a:solidFill>
                  <a:schemeClr val="hlink"/>
                </a:solidFill>
                <a:latin typeface="Playfair Display Regular"/>
                <a:ea typeface="Playfair Display Regular"/>
                <a:cs typeface="Playfair Display Regular"/>
                <a:sym typeface="Playfair Display Regular"/>
                <a:hlinkClick r:id="rId6"/>
              </a:rPr>
              <a:t>Founding Principles Series</a:t>
            </a:r>
            <a:endParaRPr sz="2900">
              <a:latin typeface="Playfair Display Regular"/>
              <a:ea typeface="Playfair Display Regular"/>
              <a:cs typeface="Playfair Display Regular"/>
              <a:sym typeface="Playfair Display Regul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27"/>
          <p:cNvSpPr txBox="1"/>
          <p:nvPr>
            <p:ph type="title"/>
          </p:nvPr>
        </p:nvSpPr>
        <p:spPr>
          <a:xfrm>
            <a:off x="311700" y="292625"/>
            <a:ext cx="8596800" cy="905100"/>
          </a:xfrm>
          <a:prstGeom prst="rect">
            <a:avLst/>
          </a:prstGeom>
          <a:solidFill>
            <a:schemeClr val="accent5"/>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Clr>
                <a:schemeClr val="dk2"/>
              </a:buClr>
              <a:buSzPts val="1100"/>
              <a:buFont typeface="Arial"/>
              <a:buNone/>
            </a:pPr>
            <a:r>
              <a:rPr lang="en" sz="2400">
                <a:solidFill>
                  <a:srgbClr val="FFFFFF"/>
                </a:solidFill>
              </a:rPr>
              <a:t>Does the Constitution create a strong national government or a union of sovereign states?</a:t>
            </a:r>
            <a:endParaRPr sz="2400">
              <a:solidFill>
                <a:srgbClr val="FFFFFF"/>
              </a:solidFill>
            </a:endParaRPr>
          </a:p>
          <a:p>
            <a:pPr indent="0" lvl="0" marL="0" rtl="0" algn="l">
              <a:spcBef>
                <a:spcPts val="0"/>
              </a:spcBef>
              <a:spcAft>
                <a:spcPts val="0"/>
              </a:spcAft>
              <a:buNone/>
            </a:pPr>
            <a:r>
              <a:t/>
            </a:r>
            <a:endParaRPr sz="2400">
              <a:solidFill>
                <a:schemeClr val="lt1"/>
              </a:solidFill>
            </a:endParaRPr>
          </a:p>
        </p:txBody>
      </p:sp>
      <p:sp>
        <p:nvSpPr>
          <p:cNvPr id="179" name="Google Shape;179;p27"/>
          <p:cNvSpPr txBox="1"/>
          <p:nvPr/>
        </p:nvSpPr>
        <p:spPr>
          <a:xfrm>
            <a:off x="311700" y="1347875"/>
            <a:ext cx="8596800" cy="375900"/>
          </a:xfrm>
          <a:prstGeom prst="rect">
            <a:avLst/>
          </a:prstGeom>
          <a:solidFill>
            <a:schemeClr val="accent3"/>
          </a:solid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sz="1350">
                <a:solidFill>
                  <a:schemeClr val="lt1"/>
                </a:solidFill>
                <a:latin typeface="Playfair Display Regular"/>
                <a:ea typeface="Playfair Display Regular"/>
                <a:cs typeface="Playfair Display Regular"/>
                <a:sym typeface="Playfair Display Regular"/>
              </a:rPr>
              <a:t>[enter your choice here]</a:t>
            </a:r>
            <a:endParaRPr>
              <a:solidFill>
                <a:schemeClr val="lt1"/>
              </a:solidFill>
              <a:latin typeface="Playfair Display Regular"/>
              <a:ea typeface="Playfair Display Regular"/>
              <a:cs typeface="Playfair Display Regular"/>
              <a:sym typeface="Playfair Display Regular"/>
            </a:endParaRPr>
          </a:p>
        </p:txBody>
      </p:sp>
      <p:sp>
        <p:nvSpPr>
          <p:cNvPr id="180" name="Google Shape;180;p27"/>
          <p:cNvSpPr txBox="1"/>
          <p:nvPr/>
        </p:nvSpPr>
        <p:spPr>
          <a:xfrm>
            <a:off x="311700" y="2211575"/>
            <a:ext cx="8596800" cy="1053000"/>
          </a:xfrm>
          <a:prstGeom prst="rect">
            <a:avLst/>
          </a:prstGeom>
          <a:solidFill>
            <a:schemeClr val="dk1"/>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Playfair Display"/>
                <a:ea typeface="Playfair Display"/>
                <a:cs typeface="Playfair Display"/>
                <a:sym typeface="Playfair Display"/>
              </a:rPr>
              <a:t>[enter evidence here]</a:t>
            </a:r>
            <a:endParaRPr>
              <a:latin typeface="Playfair Display"/>
              <a:ea typeface="Playfair Display"/>
              <a:cs typeface="Playfair Display"/>
              <a:sym typeface="Playfair Display"/>
            </a:endParaRPr>
          </a:p>
        </p:txBody>
      </p:sp>
      <p:sp>
        <p:nvSpPr>
          <p:cNvPr id="181" name="Google Shape;181;p27"/>
          <p:cNvSpPr txBox="1"/>
          <p:nvPr/>
        </p:nvSpPr>
        <p:spPr>
          <a:xfrm>
            <a:off x="311700" y="1779725"/>
            <a:ext cx="8596800" cy="375900"/>
          </a:xfrm>
          <a:prstGeom prst="rect">
            <a:avLst/>
          </a:prstGeom>
          <a:no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sz="1350">
                <a:solidFill>
                  <a:schemeClr val="dk2"/>
                </a:solidFill>
                <a:latin typeface="Playfair Display Regular"/>
                <a:ea typeface="Playfair Display Regular"/>
                <a:cs typeface="Playfair Display Regular"/>
                <a:sym typeface="Playfair Display Regular"/>
              </a:rPr>
              <a:t>Supporting evidence from the videos</a:t>
            </a:r>
            <a:endParaRPr>
              <a:latin typeface="Playfair Display Regular"/>
              <a:ea typeface="Playfair Display Regular"/>
              <a:cs typeface="Playfair Display Regular"/>
              <a:sym typeface="Playfair Display Regular"/>
            </a:endParaRPr>
          </a:p>
        </p:txBody>
      </p:sp>
      <p:sp>
        <p:nvSpPr>
          <p:cNvPr id="182" name="Google Shape;182;p27"/>
          <p:cNvSpPr txBox="1"/>
          <p:nvPr/>
        </p:nvSpPr>
        <p:spPr>
          <a:xfrm>
            <a:off x="311700" y="3752375"/>
            <a:ext cx="8596800" cy="1053000"/>
          </a:xfrm>
          <a:prstGeom prst="rect">
            <a:avLst/>
          </a:prstGeom>
          <a:solidFill>
            <a:schemeClr val="dk1"/>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Playfair Display"/>
                <a:ea typeface="Playfair Display"/>
                <a:cs typeface="Playfair Display"/>
                <a:sym typeface="Playfair Display"/>
              </a:rPr>
              <a:t>[enter answer here]</a:t>
            </a:r>
            <a:endParaRPr>
              <a:latin typeface="Playfair Display"/>
              <a:ea typeface="Playfair Display"/>
              <a:cs typeface="Playfair Display"/>
              <a:sym typeface="Playfair Display"/>
            </a:endParaRPr>
          </a:p>
        </p:txBody>
      </p:sp>
      <p:sp>
        <p:nvSpPr>
          <p:cNvPr id="183" name="Google Shape;183;p27"/>
          <p:cNvSpPr txBox="1"/>
          <p:nvPr/>
        </p:nvSpPr>
        <p:spPr>
          <a:xfrm>
            <a:off x="311700" y="3320525"/>
            <a:ext cx="8596800" cy="375900"/>
          </a:xfrm>
          <a:prstGeom prst="rect">
            <a:avLst/>
          </a:prstGeom>
          <a:no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sz="1350">
                <a:solidFill>
                  <a:schemeClr val="dk2"/>
                </a:solidFill>
                <a:latin typeface="Playfair Display Regular"/>
                <a:ea typeface="Playfair Display Regular"/>
                <a:cs typeface="Playfair Display Regular"/>
                <a:sym typeface="Playfair Display Regular"/>
              </a:rPr>
              <a:t>Supporting evidence from the Constitution (please cite the Article and Section)</a:t>
            </a:r>
            <a:endParaRPr>
              <a:latin typeface="Playfair Display Regular"/>
              <a:ea typeface="Playfair Display Regular"/>
              <a:cs typeface="Playfair Display Regular"/>
              <a:sym typeface="Playfair Display Regul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28"/>
          <p:cNvSpPr txBox="1"/>
          <p:nvPr>
            <p:ph type="title"/>
          </p:nvPr>
        </p:nvSpPr>
        <p:spPr>
          <a:xfrm>
            <a:off x="490250" y="526350"/>
            <a:ext cx="5618700" cy="4090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600">
                <a:solidFill>
                  <a:srgbClr val="FFFFFF"/>
                </a:solidFill>
                <a:latin typeface="Playfair Display Regular"/>
                <a:ea typeface="Playfair Display Regular"/>
                <a:cs typeface="Playfair Display Regular"/>
                <a:sym typeface="Playfair Display Regular"/>
              </a:rPr>
              <a:t>Do federal conditional spending programs violate the principles of federalism embodied in the Constitution?</a:t>
            </a:r>
            <a:endParaRPr sz="3600">
              <a:solidFill>
                <a:srgbClr val="FFFFFF"/>
              </a:solidFill>
              <a:latin typeface="Playfair Display Regular"/>
              <a:ea typeface="Playfair Display Regular"/>
              <a:cs typeface="Playfair Display Regular"/>
              <a:sym typeface="Playfair Display Regul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29"/>
          <p:cNvSpPr txBox="1"/>
          <p:nvPr>
            <p:ph type="title"/>
          </p:nvPr>
        </p:nvSpPr>
        <p:spPr>
          <a:xfrm>
            <a:off x="344250" y="3946100"/>
            <a:ext cx="8455500" cy="874200"/>
          </a:xfrm>
          <a:prstGeom prst="rect">
            <a:avLst/>
          </a:prstGeom>
          <a:solidFill>
            <a:schemeClr val="accent3"/>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0" lang="en" sz="2150">
                <a:solidFill>
                  <a:schemeClr val="lt1"/>
                </a:solidFill>
                <a:latin typeface="Oswald"/>
                <a:ea typeface="Oswald"/>
                <a:cs typeface="Oswald"/>
                <a:sym typeface="Oswald"/>
              </a:rPr>
              <a:t>All students who wear either a tuxedo or evening gown to school everyday for the year will have their GPA boosted by one point.</a:t>
            </a:r>
            <a:endParaRPr sz="5600">
              <a:solidFill>
                <a:schemeClr val="lt1"/>
              </a:solidFill>
              <a:latin typeface="Oswald"/>
              <a:ea typeface="Oswald"/>
              <a:cs typeface="Oswald"/>
              <a:sym typeface="Oswald"/>
            </a:endParaRPr>
          </a:p>
        </p:txBody>
      </p:sp>
      <p:sp>
        <p:nvSpPr>
          <p:cNvPr id="194" name="Google Shape;194;p29"/>
          <p:cNvSpPr txBox="1"/>
          <p:nvPr/>
        </p:nvSpPr>
        <p:spPr>
          <a:xfrm>
            <a:off x="2301650" y="188825"/>
            <a:ext cx="4556400" cy="504900"/>
          </a:xfrm>
          <a:prstGeom prst="rect">
            <a:avLst/>
          </a:prstGeom>
          <a:solidFill>
            <a:schemeClr val="dk1"/>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Playfair Display"/>
                <a:ea typeface="Playfair Display"/>
                <a:cs typeface="Playfair Display"/>
                <a:sym typeface="Playfair Display"/>
              </a:rPr>
              <a:t>Please outline the pros and cons of the below scenario.</a:t>
            </a:r>
            <a:endParaRPr>
              <a:latin typeface="Playfair Display"/>
              <a:ea typeface="Playfair Display"/>
              <a:cs typeface="Playfair Display"/>
              <a:sym typeface="Playfair Display"/>
            </a:endParaRPr>
          </a:p>
        </p:txBody>
      </p:sp>
      <p:sp>
        <p:nvSpPr>
          <p:cNvPr id="195" name="Google Shape;195;p29"/>
          <p:cNvSpPr txBox="1"/>
          <p:nvPr/>
        </p:nvSpPr>
        <p:spPr>
          <a:xfrm>
            <a:off x="305325" y="1056875"/>
            <a:ext cx="3992700" cy="2484300"/>
          </a:xfrm>
          <a:prstGeom prst="rect">
            <a:avLst/>
          </a:prstGeom>
          <a:solidFill>
            <a:srgbClr val="FFFFFF"/>
          </a:solidFill>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Playfair Display"/>
                <a:ea typeface="Playfair Display"/>
                <a:cs typeface="Playfair Display"/>
                <a:sym typeface="Playfair Display"/>
              </a:rPr>
              <a:t>[enter answers here]</a:t>
            </a:r>
            <a:endParaRPr>
              <a:latin typeface="Playfair Display"/>
              <a:ea typeface="Playfair Display"/>
              <a:cs typeface="Playfair Display"/>
              <a:sym typeface="Playfair Display"/>
            </a:endParaRPr>
          </a:p>
        </p:txBody>
      </p:sp>
      <p:sp>
        <p:nvSpPr>
          <p:cNvPr id="196" name="Google Shape;196;p29"/>
          <p:cNvSpPr txBox="1"/>
          <p:nvPr/>
        </p:nvSpPr>
        <p:spPr>
          <a:xfrm>
            <a:off x="4807050" y="1077763"/>
            <a:ext cx="3992700" cy="2484300"/>
          </a:xfrm>
          <a:prstGeom prst="rect">
            <a:avLst/>
          </a:prstGeom>
          <a:solidFill>
            <a:srgbClr val="FFFFFF"/>
          </a:solidFill>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Playfair Display"/>
                <a:ea typeface="Playfair Display"/>
                <a:cs typeface="Playfair Display"/>
                <a:sym typeface="Playfair Display"/>
              </a:rPr>
              <a:t>[enter answers here]</a:t>
            </a:r>
            <a:endParaRPr>
              <a:latin typeface="Playfair Display"/>
              <a:ea typeface="Playfair Display"/>
              <a:cs typeface="Playfair Display"/>
              <a:sym typeface="Playfair Display"/>
            </a:endParaRPr>
          </a:p>
        </p:txBody>
      </p:sp>
      <p:sp>
        <p:nvSpPr>
          <p:cNvPr id="197" name="Google Shape;197;p29"/>
          <p:cNvSpPr txBox="1"/>
          <p:nvPr/>
        </p:nvSpPr>
        <p:spPr>
          <a:xfrm>
            <a:off x="400300" y="651875"/>
            <a:ext cx="684300" cy="349800"/>
          </a:xfrm>
          <a:prstGeom prst="rect">
            <a:avLst/>
          </a:prstGeom>
          <a:solidFill>
            <a:schemeClr val="accent3"/>
          </a:solid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700">
                <a:solidFill>
                  <a:srgbClr val="FFFFFF"/>
                </a:solidFill>
                <a:latin typeface="Oswald Regular"/>
                <a:ea typeface="Oswald Regular"/>
                <a:cs typeface="Oswald Regular"/>
                <a:sym typeface="Oswald Regular"/>
              </a:rPr>
              <a:t>PROS</a:t>
            </a:r>
            <a:endParaRPr sz="1700">
              <a:solidFill>
                <a:srgbClr val="FFFFFF"/>
              </a:solidFill>
              <a:latin typeface="Oswald Regular"/>
              <a:ea typeface="Oswald Regular"/>
              <a:cs typeface="Oswald Regular"/>
              <a:sym typeface="Oswald Regular"/>
            </a:endParaRPr>
          </a:p>
        </p:txBody>
      </p:sp>
      <p:sp>
        <p:nvSpPr>
          <p:cNvPr id="198" name="Google Shape;198;p29"/>
          <p:cNvSpPr txBox="1"/>
          <p:nvPr/>
        </p:nvSpPr>
        <p:spPr>
          <a:xfrm>
            <a:off x="8055800" y="651875"/>
            <a:ext cx="684300" cy="349800"/>
          </a:xfrm>
          <a:prstGeom prst="rect">
            <a:avLst/>
          </a:prstGeom>
          <a:solidFill>
            <a:schemeClr val="accent3"/>
          </a:solid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r">
              <a:spcBef>
                <a:spcPts val="0"/>
              </a:spcBef>
              <a:spcAft>
                <a:spcPts val="0"/>
              </a:spcAft>
              <a:buNone/>
            </a:pPr>
            <a:r>
              <a:rPr lang="en" sz="1700">
                <a:solidFill>
                  <a:srgbClr val="FFFFFF"/>
                </a:solidFill>
                <a:latin typeface="Oswald Regular"/>
                <a:ea typeface="Oswald Regular"/>
                <a:cs typeface="Oswald Regular"/>
                <a:sym typeface="Oswald Regular"/>
              </a:rPr>
              <a:t>CONS</a:t>
            </a:r>
            <a:endParaRPr sz="1700">
              <a:solidFill>
                <a:srgbClr val="FFFFFF"/>
              </a:solidFill>
              <a:latin typeface="Oswald Regular"/>
              <a:ea typeface="Oswald Regular"/>
              <a:cs typeface="Oswald Regular"/>
              <a:sym typeface="Oswald Regul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30"/>
          <p:cNvSpPr txBox="1"/>
          <p:nvPr>
            <p:ph type="title"/>
          </p:nvPr>
        </p:nvSpPr>
        <p:spPr>
          <a:xfrm>
            <a:off x="344250" y="3946100"/>
            <a:ext cx="8455500" cy="874200"/>
          </a:xfrm>
          <a:prstGeom prst="rect">
            <a:avLst/>
          </a:prstGeom>
          <a:solidFill>
            <a:schemeClr val="accent3"/>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0" lang="en" sz="2050">
                <a:solidFill>
                  <a:srgbClr val="FFFFFF"/>
                </a:solidFill>
                <a:latin typeface="Oswald"/>
                <a:ea typeface="Oswald"/>
                <a:cs typeface="Oswald"/>
                <a:sym typeface="Oswald"/>
              </a:rPr>
              <a:t>Any person who turns over a handgun to the police will receive a $500 cash payment. No charges will be pursued against any person who turns in a gun obtained illegally.</a:t>
            </a:r>
            <a:endParaRPr sz="2050">
              <a:solidFill>
                <a:srgbClr val="FFFFFF"/>
              </a:solidFill>
              <a:latin typeface="Oswald"/>
              <a:ea typeface="Oswald"/>
              <a:cs typeface="Oswald"/>
              <a:sym typeface="Oswald"/>
            </a:endParaRPr>
          </a:p>
        </p:txBody>
      </p:sp>
      <p:sp>
        <p:nvSpPr>
          <p:cNvPr id="204" name="Google Shape;204;p30"/>
          <p:cNvSpPr txBox="1"/>
          <p:nvPr/>
        </p:nvSpPr>
        <p:spPr>
          <a:xfrm>
            <a:off x="2301650" y="188825"/>
            <a:ext cx="4556400" cy="504900"/>
          </a:xfrm>
          <a:prstGeom prst="rect">
            <a:avLst/>
          </a:prstGeom>
          <a:solidFill>
            <a:schemeClr val="dk1"/>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Playfair Display"/>
                <a:ea typeface="Playfair Display"/>
                <a:cs typeface="Playfair Display"/>
                <a:sym typeface="Playfair Display"/>
              </a:rPr>
              <a:t>Please outline the pros and cons of the below scenario.</a:t>
            </a:r>
            <a:endParaRPr>
              <a:latin typeface="Playfair Display"/>
              <a:ea typeface="Playfair Display"/>
              <a:cs typeface="Playfair Display"/>
              <a:sym typeface="Playfair Display"/>
            </a:endParaRPr>
          </a:p>
        </p:txBody>
      </p:sp>
      <p:sp>
        <p:nvSpPr>
          <p:cNvPr id="205" name="Google Shape;205;p30"/>
          <p:cNvSpPr txBox="1"/>
          <p:nvPr/>
        </p:nvSpPr>
        <p:spPr>
          <a:xfrm>
            <a:off x="305325" y="1056875"/>
            <a:ext cx="3992700" cy="2484300"/>
          </a:xfrm>
          <a:prstGeom prst="rect">
            <a:avLst/>
          </a:prstGeom>
          <a:solidFill>
            <a:srgbClr val="FFFFFF"/>
          </a:solidFill>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Playfair Display"/>
                <a:ea typeface="Playfair Display"/>
                <a:cs typeface="Playfair Display"/>
                <a:sym typeface="Playfair Display"/>
              </a:rPr>
              <a:t>[enter answers here]</a:t>
            </a:r>
            <a:endParaRPr>
              <a:latin typeface="Playfair Display"/>
              <a:ea typeface="Playfair Display"/>
              <a:cs typeface="Playfair Display"/>
              <a:sym typeface="Playfair Display"/>
            </a:endParaRPr>
          </a:p>
        </p:txBody>
      </p:sp>
      <p:sp>
        <p:nvSpPr>
          <p:cNvPr id="206" name="Google Shape;206;p30"/>
          <p:cNvSpPr txBox="1"/>
          <p:nvPr/>
        </p:nvSpPr>
        <p:spPr>
          <a:xfrm>
            <a:off x="4807050" y="1077763"/>
            <a:ext cx="3992700" cy="2484300"/>
          </a:xfrm>
          <a:prstGeom prst="rect">
            <a:avLst/>
          </a:prstGeom>
          <a:solidFill>
            <a:srgbClr val="FFFFFF"/>
          </a:solidFill>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Playfair Display"/>
                <a:ea typeface="Playfair Display"/>
                <a:cs typeface="Playfair Display"/>
                <a:sym typeface="Playfair Display"/>
              </a:rPr>
              <a:t>[enter answers here]</a:t>
            </a:r>
            <a:endParaRPr>
              <a:latin typeface="Playfair Display"/>
              <a:ea typeface="Playfair Display"/>
              <a:cs typeface="Playfair Display"/>
              <a:sym typeface="Playfair Display"/>
            </a:endParaRPr>
          </a:p>
        </p:txBody>
      </p:sp>
      <p:sp>
        <p:nvSpPr>
          <p:cNvPr id="207" name="Google Shape;207;p30"/>
          <p:cNvSpPr txBox="1"/>
          <p:nvPr/>
        </p:nvSpPr>
        <p:spPr>
          <a:xfrm>
            <a:off x="400300" y="651875"/>
            <a:ext cx="684300" cy="349800"/>
          </a:xfrm>
          <a:prstGeom prst="rect">
            <a:avLst/>
          </a:prstGeom>
          <a:solidFill>
            <a:schemeClr val="accent3"/>
          </a:solid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700">
                <a:solidFill>
                  <a:srgbClr val="FFFFFF"/>
                </a:solidFill>
                <a:latin typeface="Oswald Regular"/>
                <a:ea typeface="Oswald Regular"/>
                <a:cs typeface="Oswald Regular"/>
                <a:sym typeface="Oswald Regular"/>
              </a:rPr>
              <a:t>PROS</a:t>
            </a:r>
            <a:endParaRPr sz="1700">
              <a:solidFill>
                <a:srgbClr val="FFFFFF"/>
              </a:solidFill>
              <a:latin typeface="Oswald Regular"/>
              <a:ea typeface="Oswald Regular"/>
              <a:cs typeface="Oswald Regular"/>
              <a:sym typeface="Oswald Regular"/>
            </a:endParaRPr>
          </a:p>
        </p:txBody>
      </p:sp>
      <p:sp>
        <p:nvSpPr>
          <p:cNvPr id="208" name="Google Shape;208;p30"/>
          <p:cNvSpPr txBox="1"/>
          <p:nvPr/>
        </p:nvSpPr>
        <p:spPr>
          <a:xfrm>
            <a:off x="8055800" y="651875"/>
            <a:ext cx="684300" cy="349800"/>
          </a:xfrm>
          <a:prstGeom prst="rect">
            <a:avLst/>
          </a:prstGeom>
          <a:solidFill>
            <a:schemeClr val="accent3"/>
          </a:solid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r">
              <a:spcBef>
                <a:spcPts val="0"/>
              </a:spcBef>
              <a:spcAft>
                <a:spcPts val="0"/>
              </a:spcAft>
              <a:buNone/>
            </a:pPr>
            <a:r>
              <a:rPr lang="en" sz="1700">
                <a:solidFill>
                  <a:srgbClr val="FFFFFF"/>
                </a:solidFill>
                <a:latin typeface="Oswald Regular"/>
                <a:ea typeface="Oswald Regular"/>
                <a:cs typeface="Oswald Regular"/>
                <a:sym typeface="Oswald Regular"/>
              </a:rPr>
              <a:t>CONS</a:t>
            </a:r>
            <a:endParaRPr sz="1700">
              <a:solidFill>
                <a:srgbClr val="FFFFFF"/>
              </a:solidFill>
              <a:latin typeface="Oswald Regular"/>
              <a:ea typeface="Oswald Regular"/>
              <a:cs typeface="Oswald Regular"/>
              <a:sym typeface="Oswald Regul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6D7FE"/>
            </a:gs>
            <a:gs pos="100000">
              <a:srgbClr val="06758B"/>
            </a:gs>
          </a:gsLst>
          <a:lin ang="5400012" scaled="0"/>
        </a:gradFill>
      </p:bgPr>
    </p:bg>
    <p:spTree>
      <p:nvGrpSpPr>
        <p:cNvPr id="212" name="Shape 212"/>
        <p:cNvGrpSpPr/>
        <p:nvPr/>
      </p:nvGrpSpPr>
      <p:grpSpPr>
        <a:xfrm>
          <a:off x="0" y="0"/>
          <a:ext cx="0" cy="0"/>
          <a:chOff x="0" y="0"/>
          <a:chExt cx="0" cy="0"/>
        </a:xfrm>
      </p:grpSpPr>
      <p:pic>
        <p:nvPicPr>
          <p:cNvPr descr="This cartoon explains health insurance using fun, easy-to-understand scenarios. It breaks down important insurance concepts, such as premiums, deductibles and provider networks. The video explains how individuals purchase and obtain medical care and prescription drugs when enrolled in various types of health insurance, including HMOs and PPOs. &#10;&#10;This is the third YouToons video written and produced by the Kaiser Family Foundation. The video is narrated by former U.S. Senate Majority Leader Bill Frist, a nationally-recognized surgeon and Foundation trustee.&#10;&#10;Also available in Spanish: http://youtu.be/mDPhCo11z0E&#10;&#10;To download the video, please visit: http://www.kff.org/youtoons-health-insurance-explained" id="213" name="Google Shape;213;p31" title="Health Insurance Explained – The YouToons Have It Covered">
            <a:hlinkClick r:id="rId3"/>
          </p:cNvPr>
          <p:cNvPicPr preferRelativeResize="0"/>
          <p:nvPr/>
        </p:nvPicPr>
        <p:blipFill>
          <a:blip r:embed="rId4">
            <a:alphaModFix/>
          </a:blip>
          <a:stretch>
            <a:fillRect/>
          </a:stretch>
        </p:blipFill>
        <p:spPr>
          <a:xfrm>
            <a:off x="2286000" y="1275350"/>
            <a:ext cx="4572000" cy="3429000"/>
          </a:xfrm>
          <a:prstGeom prst="rect">
            <a:avLst/>
          </a:prstGeom>
          <a:noFill/>
          <a:ln>
            <a:noFill/>
          </a:ln>
          <a:effectLst>
            <a:outerShdw blurRad="1428750" rotWithShape="0" algn="bl" dir="21540000" dist="466725">
              <a:srgbClr val="000000">
                <a:alpha val="48000"/>
              </a:srgbClr>
            </a:outerShdw>
          </a:effectLst>
        </p:spPr>
      </p:pic>
      <p:sp>
        <p:nvSpPr>
          <p:cNvPr id="214" name="Google Shape;214;p31"/>
          <p:cNvSpPr txBox="1"/>
          <p:nvPr/>
        </p:nvSpPr>
        <p:spPr>
          <a:xfrm>
            <a:off x="311700" y="284575"/>
            <a:ext cx="8307900" cy="61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latin typeface="Playfair Display Regular"/>
                <a:ea typeface="Playfair Display Regular"/>
                <a:cs typeface="Playfair Display Regular"/>
                <a:sym typeface="Playfair Display Regular"/>
              </a:rPr>
              <a:t>Please watch this short video to familiarize yourself with health insurance.</a:t>
            </a:r>
            <a:endParaRPr sz="1900">
              <a:latin typeface="Playfair Display Regular"/>
              <a:ea typeface="Playfair Display Regular"/>
              <a:cs typeface="Playfair Display Regular"/>
              <a:sym typeface="Playfair Display Regul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32"/>
          <p:cNvSpPr txBox="1"/>
          <p:nvPr>
            <p:ph type="title"/>
          </p:nvPr>
        </p:nvSpPr>
        <p:spPr>
          <a:xfrm>
            <a:off x="265500" y="1081675"/>
            <a:ext cx="4045200" cy="1786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Case study</a:t>
            </a:r>
            <a:endParaRPr/>
          </a:p>
        </p:txBody>
      </p:sp>
      <p:sp>
        <p:nvSpPr>
          <p:cNvPr id="220" name="Google Shape;220;p32"/>
          <p:cNvSpPr txBox="1"/>
          <p:nvPr>
            <p:ph idx="1" type="subTitle"/>
          </p:nvPr>
        </p:nvSpPr>
        <p:spPr>
          <a:xfrm>
            <a:off x="265500" y="2921401"/>
            <a:ext cx="4045200" cy="1345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250">
                <a:latin typeface="Oswald Regular"/>
                <a:ea typeface="Oswald Regular"/>
                <a:cs typeface="Oswald Regular"/>
                <a:sym typeface="Oswald Regular"/>
              </a:rPr>
              <a:t>Please analyze these two Supreme Court cases in order to understand the constitutional basis and requirements for conditional spending programs.</a:t>
            </a:r>
            <a:endParaRPr sz="3000">
              <a:latin typeface="Oswald Regular"/>
              <a:ea typeface="Oswald Regular"/>
              <a:cs typeface="Oswald Regular"/>
              <a:sym typeface="Oswald Regular"/>
            </a:endParaRPr>
          </a:p>
        </p:txBody>
      </p:sp>
      <p:sp>
        <p:nvSpPr>
          <p:cNvPr id="221" name="Google Shape;221;p32"/>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u="sng">
                <a:solidFill>
                  <a:srgbClr val="000000"/>
                </a:solidFill>
                <a:hlinkClick r:id="rId3">
                  <a:extLst>
                    <a:ext uri="{A12FA001-AC4F-418D-AE19-62706E023703}">
                      <ahyp:hlinkClr val="tx"/>
                    </a:ext>
                  </a:extLst>
                </a:hlinkClick>
              </a:rPr>
              <a:t>NFIB v Sebelius (2012)</a:t>
            </a:r>
            <a:endParaRPr>
              <a:solidFill>
                <a:srgbClr val="000000"/>
              </a:solidFill>
            </a:endParaRPr>
          </a:p>
          <a:p>
            <a:pPr indent="0" lvl="0" marL="0" rtl="0" algn="l">
              <a:spcBef>
                <a:spcPts val="1600"/>
              </a:spcBef>
              <a:spcAft>
                <a:spcPts val="0"/>
              </a:spcAft>
              <a:buNone/>
            </a:pPr>
            <a:r>
              <a:rPr lang="en" u="sng">
                <a:solidFill>
                  <a:srgbClr val="000000"/>
                </a:solidFill>
                <a:hlinkClick r:id="rId4">
                  <a:extLst>
                    <a:ext uri="{A12FA001-AC4F-418D-AE19-62706E023703}">
                      <ahyp:hlinkClr val="tx"/>
                    </a:ext>
                  </a:extLst>
                </a:hlinkClick>
              </a:rPr>
              <a:t>NFIB v Sebelius (2012) - Summary</a:t>
            </a:r>
            <a:endParaRPr>
              <a:solidFill>
                <a:srgbClr val="000000"/>
              </a:solidFill>
            </a:endParaRPr>
          </a:p>
          <a:p>
            <a:pPr indent="0" lvl="0" marL="0" rtl="0" algn="l">
              <a:spcBef>
                <a:spcPts val="1600"/>
              </a:spcBef>
              <a:spcAft>
                <a:spcPts val="0"/>
              </a:spcAft>
              <a:buNone/>
            </a:pPr>
            <a:r>
              <a:rPr lang="en" u="sng">
                <a:solidFill>
                  <a:srgbClr val="000000"/>
                </a:solidFill>
                <a:hlinkClick r:id="rId5">
                  <a:extLst>
                    <a:ext uri="{A12FA001-AC4F-418D-AE19-62706E023703}">
                      <ahyp:hlinkClr val="tx"/>
                    </a:ext>
                  </a:extLst>
                </a:hlinkClick>
              </a:rPr>
              <a:t>South Dakota v Dole (1987)</a:t>
            </a:r>
            <a:endParaRPr>
              <a:solidFill>
                <a:srgbClr val="000000"/>
              </a:solidFill>
            </a:endParaRPr>
          </a:p>
          <a:p>
            <a:pPr indent="0" lvl="0" marL="0" rtl="0" algn="l">
              <a:spcBef>
                <a:spcPts val="1600"/>
              </a:spcBef>
              <a:spcAft>
                <a:spcPts val="1600"/>
              </a:spcAft>
              <a:buNone/>
            </a:pPr>
            <a:r>
              <a:rPr lang="en" u="sng">
                <a:solidFill>
                  <a:srgbClr val="000000"/>
                </a:solidFill>
                <a:hlinkClick r:id="rId6">
                  <a:extLst>
                    <a:ext uri="{A12FA001-AC4F-418D-AE19-62706E023703}">
                      <ahyp:hlinkClr val="tx"/>
                    </a:ext>
                  </a:extLst>
                </a:hlinkClick>
              </a:rPr>
              <a:t>S Dakota v Dole (1987) - Summary</a:t>
            </a:r>
            <a:endParaRPr>
              <a:solidFill>
                <a:srgbClr val="000000"/>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33"/>
          <p:cNvSpPr txBox="1"/>
          <p:nvPr>
            <p:ph type="title"/>
          </p:nvPr>
        </p:nvSpPr>
        <p:spPr>
          <a:xfrm>
            <a:off x="159300" y="140225"/>
            <a:ext cx="3258300" cy="572700"/>
          </a:xfrm>
          <a:prstGeom prst="rect">
            <a:avLst/>
          </a:prstGeom>
          <a:solidFill>
            <a:schemeClr val="accent5"/>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rPr>
              <a:t>Case Study Questions</a:t>
            </a:r>
            <a:endParaRPr>
              <a:solidFill>
                <a:schemeClr val="lt1"/>
              </a:solidFill>
            </a:endParaRPr>
          </a:p>
        </p:txBody>
      </p:sp>
      <p:sp>
        <p:nvSpPr>
          <p:cNvPr id="227" name="Google Shape;227;p33"/>
          <p:cNvSpPr txBox="1"/>
          <p:nvPr/>
        </p:nvSpPr>
        <p:spPr>
          <a:xfrm>
            <a:off x="159300" y="777240"/>
            <a:ext cx="8596800" cy="375900"/>
          </a:xfrm>
          <a:prstGeom prst="rect">
            <a:avLst/>
          </a:prstGeom>
          <a:no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Clr>
                <a:schemeClr val="dk2"/>
              </a:buClr>
              <a:buSzPts val="1100"/>
              <a:buFont typeface="Arial"/>
              <a:buNone/>
            </a:pPr>
            <a:r>
              <a:rPr lang="en" sz="1350">
                <a:solidFill>
                  <a:schemeClr val="dk2"/>
                </a:solidFill>
              </a:rPr>
              <a:t>What requirements must be met for a conditional spending program to be constitutional?</a:t>
            </a:r>
            <a:endParaRPr>
              <a:latin typeface="Playfair Display Regular"/>
              <a:ea typeface="Playfair Display Regular"/>
              <a:cs typeface="Playfair Display Regular"/>
              <a:sym typeface="Playfair Display Regular"/>
            </a:endParaRPr>
          </a:p>
        </p:txBody>
      </p:sp>
      <p:sp>
        <p:nvSpPr>
          <p:cNvPr id="228" name="Google Shape;228;p33"/>
          <p:cNvSpPr txBox="1"/>
          <p:nvPr/>
        </p:nvSpPr>
        <p:spPr>
          <a:xfrm>
            <a:off x="159300" y="1196375"/>
            <a:ext cx="8596800" cy="914400"/>
          </a:xfrm>
          <a:prstGeom prst="rect">
            <a:avLst/>
          </a:prstGeom>
          <a:solidFill>
            <a:schemeClr val="dk1"/>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Playfair Display"/>
                <a:ea typeface="Playfair Display"/>
                <a:cs typeface="Playfair Display"/>
                <a:sym typeface="Playfair Display"/>
              </a:rPr>
              <a:t>[enter answer here]</a:t>
            </a:r>
            <a:endParaRPr>
              <a:latin typeface="Playfair Display"/>
              <a:ea typeface="Playfair Display"/>
              <a:cs typeface="Playfair Display"/>
              <a:sym typeface="Playfair Display"/>
            </a:endParaRPr>
          </a:p>
        </p:txBody>
      </p:sp>
      <p:sp>
        <p:nvSpPr>
          <p:cNvPr id="229" name="Google Shape;229;p33"/>
          <p:cNvSpPr txBox="1"/>
          <p:nvPr/>
        </p:nvSpPr>
        <p:spPr>
          <a:xfrm>
            <a:off x="159300" y="2157984"/>
            <a:ext cx="8596800" cy="375900"/>
          </a:xfrm>
          <a:prstGeom prst="rect">
            <a:avLst/>
          </a:prstGeom>
          <a:no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Clr>
                <a:schemeClr val="dk2"/>
              </a:buClr>
              <a:buSzPts val="1100"/>
              <a:buFont typeface="Arial"/>
              <a:buNone/>
            </a:pPr>
            <a:r>
              <a:rPr lang="en" sz="1350">
                <a:solidFill>
                  <a:schemeClr val="dk2"/>
                </a:solidFill>
              </a:rPr>
              <a:t>Did the program described in the case meet those requirements? Why or why not?</a:t>
            </a:r>
            <a:endParaRPr>
              <a:latin typeface="Playfair Display Regular"/>
              <a:ea typeface="Playfair Display Regular"/>
              <a:cs typeface="Playfair Display Regular"/>
              <a:sym typeface="Playfair Display Regular"/>
            </a:endParaRPr>
          </a:p>
        </p:txBody>
      </p:sp>
      <p:sp>
        <p:nvSpPr>
          <p:cNvPr id="230" name="Google Shape;230;p33"/>
          <p:cNvSpPr txBox="1"/>
          <p:nvPr/>
        </p:nvSpPr>
        <p:spPr>
          <a:xfrm>
            <a:off x="155448" y="2596896"/>
            <a:ext cx="8596800" cy="914400"/>
          </a:xfrm>
          <a:prstGeom prst="rect">
            <a:avLst/>
          </a:prstGeom>
          <a:solidFill>
            <a:schemeClr val="dk1"/>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Playfair Display"/>
                <a:ea typeface="Playfair Display"/>
                <a:cs typeface="Playfair Display"/>
                <a:sym typeface="Playfair Display"/>
              </a:rPr>
              <a:t>[enter answer here]</a:t>
            </a:r>
            <a:endParaRPr>
              <a:latin typeface="Playfair Display"/>
              <a:ea typeface="Playfair Display"/>
              <a:cs typeface="Playfair Display"/>
              <a:sym typeface="Playfair Display"/>
            </a:endParaRPr>
          </a:p>
        </p:txBody>
      </p:sp>
      <p:sp>
        <p:nvSpPr>
          <p:cNvPr id="231" name="Google Shape;231;p33"/>
          <p:cNvSpPr txBox="1"/>
          <p:nvPr/>
        </p:nvSpPr>
        <p:spPr>
          <a:xfrm>
            <a:off x="155448" y="3573125"/>
            <a:ext cx="8596800" cy="375900"/>
          </a:xfrm>
          <a:prstGeom prst="rect">
            <a:avLst/>
          </a:prstGeom>
          <a:no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Clr>
                <a:schemeClr val="dk2"/>
              </a:buClr>
              <a:buSzPts val="1100"/>
              <a:buFont typeface="Arial"/>
              <a:buNone/>
            </a:pPr>
            <a:r>
              <a:rPr lang="en" sz="1350">
                <a:solidFill>
                  <a:schemeClr val="dk2"/>
                </a:solidFill>
              </a:rPr>
              <a:t>Do you agree with the Court’s interpretation and application of the Constitution? Why or why not?</a:t>
            </a:r>
            <a:endParaRPr>
              <a:solidFill>
                <a:schemeClr val="dk2"/>
              </a:solidFill>
              <a:latin typeface="Playfair Display"/>
              <a:ea typeface="Playfair Display"/>
              <a:cs typeface="Playfair Display"/>
              <a:sym typeface="Playfair Display"/>
            </a:endParaRPr>
          </a:p>
          <a:p>
            <a:pPr indent="0" lvl="0" marL="0" rtl="0" algn="l">
              <a:lnSpc>
                <a:spcPct val="115000"/>
              </a:lnSpc>
              <a:spcBef>
                <a:spcPts val="0"/>
              </a:spcBef>
              <a:spcAft>
                <a:spcPts val="1600"/>
              </a:spcAft>
              <a:buNone/>
            </a:pPr>
            <a:r>
              <a:t/>
            </a:r>
            <a:endParaRPr sz="1350">
              <a:solidFill>
                <a:schemeClr val="dk2"/>
              </a:solidFill>
              <a:latin typeface="Playfair Display Regular"/>
              <a:ea typeface="Playfair Display Regular"/>
              <a:cs typeface="Playfair Display Regular"/>
              <a:sym typeface="Playfair Display Regular"/>
            </a:endParaRPr>
          </a:p>
        </p:txBody>
      </p:sp>
      <p:sp>
        <p:nvSpPr>
          <p:cNvPr id="232" name="Google Shape;232;p33"/>
          <p:cNvSpPr txBox="1"/>
          <p:nvPr/>
        </p:nvSpPr>
        <p:spPr>
          <a:xfrm>
            <a:off x="155448" y="4006325"/>
            <a:ext cx="8596800" cy="914400"/>
          </a:xfrm>
          <a:prstGeom prst="rect">
            <a:avLst/>
          </a:prstGeom>
          <a:solidFill>
            <a:schemeClr val="dk1"/>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Playfair Display"/>
                <a:ea typeface="Playfair Display"/>
                <a:cs typeface="Playfair Display"/>
                <a:sym typeface="Playfair Display"/>
              </a:rPr>
              <a:t>[enter answer here]</a:t>
            </a:r>
            <a:endParaRPr>
              <a:latin typeface="Playfair Display"/>
              <a:ea typeface="Playfair Display"/>
              <a:cs typeface="Playfair Display"/>
              <a:sym typeface="Playfair Display"/>
            </a:endParaRPr>
          </a:p>
        </p:txBody>
      </p:sp>
    </p:spTree>
  </p:cSld>
  <p:clrMapOvr>
    <a:masterClrMapping/>
  </p:clrMapOvr>
</p:sld>
</file>

<file path=ppt/theme/theme1.xml><?xml version="1.0" encoding="utf-8"?>
<a:theme xmlns:a="http://schemas.openxmlformats.org/drawingml/2006/main" xmlns:r="http://schemas.openxmlformats.org/officeDocument/2006/relationships" name="Pop">
  <a:themeElements>
    <a:clrScheme name="Pop">
      <a:dk1>
        <a:srgbClr val="F8E71C"/>
      </a:dk1>
      <a:lt1>
        <a:srgbClr val="FFFFFF"/>
      </a:lt1>
      <a:dk2>
        <a:srgbClr val="000000"/>
      </a:dk2>
      <a:lt2>
        <a:srgbClr val="D9D9D9"/>
      </a:lt2>
      <a:accent1>
        <a:srgbClr val="666666"/>
      </a:accent1>
      <a:accent2>
        <a:srgbClr val="483165"/>
      </a:accent2>
      <a:accent3>
        <a:srgbClr val="EB1E95"/>
      </a:accent3>
      <a:accent4>
        <a:srgbClr val="0F9D58"/>
      </a:accent4>
      <a:accent5>
        <a:srgbClr val="01AFD1"/>
      </a:accent5>
      <a:accent6>
        <a:srgbClr val="9C27B0"/>
      </a:accent6>
      <a:hlink>
        <a:srgbClr val="01AFD1"/>
      </a:hlink>
      <a:folHlink>
        <a:srgbClr val="01AFD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