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5143500" cx="9144000"/>
  <p:notesSz cx="6858000" cy="9144000"/>
  <p:embeddedFontLst>
    <p:embeddedFont>
      <p:font typeface="Roboto"/>
      <p:regular r:id="rId22"/>
      <p:bold r:id="rId23"/>
      <p:italic r:id="rId24"/>
      <p:boldItalic r:id="rId25"/>
    </p:embeddedFont>
    <p:embeddedFont>
      <p:font typeface="Roboto Medium"/>
      <p:regular r:id="rId26"/>
      <p:bold r:id="rId27"/>
      <p:italic r:id="rId28"/>
      <p:boldItalic r:id="rId29"/>
    </p:embeddedFont>
    <p:embeddedFont>
      <p:font typeface="Merriweather Light"/>
      <p:regular r:id="rId30"/>
      <p:bold r:id="rId31"/>
      <p:italic r:id="rId32"/>
      <p:boldItalic r:id="rId33"/>
    </p:embeddedFont>
    <p:embeddedFont>
      <p:font typeface="Lato"/>
      <p:regular r:id="rId34"/>
      <p:bold r:id="rId35"/>
      <p:italic r:id="rId36"/>
      <p:boldItalic r:id="rId37"/>
    </p:embeddedFont>
    <p:embeddedFont>
      <p:font typeface="Roboto Light"/>
      <p:regular r:id="rId38"/>
      <p:bold r:id="rId39"/>
      <p:italic r:id="rId40"/>
      <p:boldItalic r:id="rId41"/>
    </p:embeddedFont>
    <p:embeddedFont>
      <p:font typeface="Merriweather"/>
      <p:regular r:id="rId42"/>
      <p:bold r:id="rId43"/>
      <p:italic r:id="rId44"/>
      <p:boldItalic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obotoLight-italic.fntdata"/><Relationship Id="rId20" Type="http://schemas.openxmlformats.org/officeDocument/2006/relationships/slide" Target="slides/slide15.xml"/><Relationship Id="rId42" Type="http://schemas.openxmlformats.org/officeDocument/2006/relationships/font" Target="fonts/Merriweather-regular.fntdata"/><Relationship Id="rId41" Type="http://schemas.openxmlformats.org/officeDocument/2006/relationships/font" Target="fonts/RobotoLight-boldItalic.fntdata"/><Relationship Id="rId22" Type="http://schemas.openxmlformats.org/officeDocument/2006/relationships/font" Target="fonts/Roboto-regular.fntdata"/><Relationship Id="rId44" Type="http://schemas.openxmlformats.org/officeDocument/2006/relationships/font" Target="fonts/Merriweather-italic.fntdata"/><Relationship Id="rId21" Type="http://schemas.openxmlformats.org/officeDocument/2006/relationships/slide" Target="slides/slide16.xml"/><Relationship Id="rId43" Type="http://schemas.openxmlformats.org/officeDocument/2006/relationships/font" Target="fonts/Merriweather-bold.fntdata"/><Relationship Id="rId24" Type="http://schemas.openxmlformats.org/officeDocument/2006/relationships/font" Target="fonts/Roboto-italic.fntdata"/><Relationship Id="rId23" Type="http://schemas.openxmlformats.org/officeDocument/2006/relationships/font" Target="fonts/Roboto-bold.fntdata"/><Relationship Id="rId45" Type="http://schemas.openxmlformats.org/officeDocument/2006/relationships/font" Target="fonts/Merriweather-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RobotoMedium-regular.fntdata"/><Relationship Id="rId25" Type="http://schemas.openxmlformats.org/officeDocument/2006/relationships/font" Target="fonts/Roboto-boldItalic.fntdata"/><Relationship Id="rId28" Type="http://schemas.openxmlformats.org/officeDocument/2006/relationships/font" Target="fonts/RobotoMedium-italic.fntdata"/><Relationship Id="rId27" Type="http://schemas.openxmlformats.org/officeDocument/2006/relationships/font" Target="fonts/RobotoMedium-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RobotoMedium-bold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MerriweatherLight-bold.fntdata"/><Relationship Id="rId30" Type="http://schemas.openxmlformats.org/officeDocument/2006/relationships/font" Target="fonts/MerriweatherLight-regular.fntdata"/><Relationship Id="rId11" Type="http://schemas.openxmlformats.org/officeDocument/2006/relationships/slide" Target="slides/slide6.xml"/><Relationship Id="rId33" Type="http://schemas.openxmlformats.org/officeDocument/2006/relationships/font" Target="fonts/MerriweatherLight-boldItalic.fntdata"/><Relationship Id="rId10" Type="http://schemas.openxmlformats.org/officeDocument/2006/relationships/slide" Target="slides/slide5.xml"/><Relationship Id="rId32" Type="http://schemas.openxmlformats.org/officeDocument/2006/relationships/font" Target="fonts/MerriweatherLight-italic.fntdata"/><Relationship Id="rId13" Type="http://schemas.openxmlformats.org/officeDocument/2006/relationships/slide" Target="slides/slide8.xml"/><Relationship Id="rId35" Type="http://schemas.openxmlformats.org/officeDocument/2006/relationships/font" Target="fonts/Lato-bold.fntdata"/><Relationship Id="rId12" Type="http://schemas.openxmlformats.org/officeDocument/2006/relationships/slide" Target="slides/slide7.xml"/><Relationship Id="rId34" Type="http://schemas.openxmlformats.org/officeDocument/2006/relationships/font" Target="fonts/Lato-regular.fntdata"/><Relationship Id="rId15" Type="http://schemas.openxmlformats.org/officeDocument/2006/relationships/slide" Target="slides/slide10.xml"/><Relationship Id="rId37" Type="http://schemas.openxmlformats.org/officeDocument/2006/relationships/font" Target="fonts/Lato-boldItalic.fntdata"/><Relationship Id="rId14" Type="http://schemas.openxmlformats.org/officeDocument/2006/relationships/slide" Target="slides/slide9.xml"/><Relationship Id="rId36" Type="http://schemas.openxmlformats.org/officeDocument/2006/relationships/font" Target="fonts/Lato-italic.fntdata"/><Relationship Id="rId17" Type="http://schemas.openxmlformats.org/officeDocument/2006/relationships/slide" Target="slides/slide12.xml"/><Relationship Id="rId39" Type="http://schemas.openxmlformats.org/officeDocument/2006/relationships/font" Target="fonts/RobotoLight-bold.fntdata"/><Relationship Id="rId16" Type="http://schemas.openxmlformats.org/officeDocument/2006/relationships/slide" Target="slides/slide11.xml"/><Relationship Id="rId38" Type="http://schemas.openxmlformats.org/officeDocument/2006/relationships/font" Target="fonts/RobotoLight-regular.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905e249b9e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905e249b9e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905e249b9e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905e249b9e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905e249b9e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905e249b9e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905e249b9e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905e249b9e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905e249b9e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905e249b9e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905e249b9e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905e249b9e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905e249b9e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905e249b9e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905e249b9e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905e249b9e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905e249b9e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905e249b9e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905e249b9e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905e249b9e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905e249b9e_0_1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905e249b9e_0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905e249b9e_0_1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905e249b9e_0_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905e249b9e_0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905e249b9e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905e249b9e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905e249b9e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905e249b9e_0_1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905e249b9e_0_1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125" y="0"/>
            <a:ext cx="9144250" cy="4398100"/>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11" name="Google Shape;11;p2"/>
          <p:cNvSpPr txBox="1"/>
          <p:nvPr>
            <p:ph type="ctrTitle"/>
          </p:nvPr>
        </p:nvSpPr>
        <p:spPr>
          <a:xfrm>
            <a:off x="311700" y="539725"/>
            <a:ext cx="8520600" cy="12825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2" name="Google Shape;12;p2"/>
          <p:cNvSpPr txBox="1"/>
          <p:nvPr>
            <p:ph idx="1" type="subTitle"/>
          </p:nvPr>
        </p:nvSpPr>
        <p:spPr>
          <a:xfrm>
            <a:off x="311700" y="1878560"/>
            <a:ext cx="4242600" cy="7383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lt2"/>
              </a:buClr>
              <a:buSzPts val="1600"/>
              <a:buNone/>
              <a:defRPr sz="1600">
                <a:solidFill>
                  <a:schemeClr val="lt2"/>
                </a:solidFill>
              </a:defRPr>
            </a:lvl1pPr>
            <a:lvl2pPr lvl="1">
              <a:lnSpc>
                <a:spcPct val="100000"/>
              </a:lnSpc>
              <a:spcBef>
                <a:spcPts val="0"/>
              </a:spcBef>
              <a:spcAft>
                <a:spcPts val="0"/>
              </a:spcAft>
              <a:buClr>
                <a:schemeClr val="lt2"/>
              </a:buClr>
              <a:buSzPts val="1600"/>
              <a:buNone/>
              <a:defRPr sz="1600">
                <a:solidFill>
                  <a:schemeClr val="lt2"/>
                </a:solidFill>
              </a:defRPr>
            </a:lvl2pPr>
            <a:lvl3pPr lvl="2">
              <a:lnSpc>
                <a:spcPct val="100000"/>
              </a:lnSpc>
              <a:spcBef>
                <a:spcPts val="0"/>
              </a:spcBef>
              <a:spcAft>
                <a:spcPts val="0"/>
              </a:spcAft>
              <a:buClr>
                <a:schemeClr val="lt2"/>
              </a:buClr>
              <a:buSzPts val="1600"/>
              <a:buNone/>
              <a:defRPr sz="1600">
                <a:solidFill>
                  <a:schemeClr val="lt2"/>
                </a:solidFill>
              </a:defRPr>
            </a:lvl3pPr>
            <a:lvl4pPr lvl="3">
              <a:lnSpc>
                <a:spcPct val="100000"/>
              </a:lnSpc>
              <a:spcBef>
                <a:spcPts val="0"/>
              </a:spcBef>
              <a:spcAft>
                <a:spcPts val="0"/>
              </a:spcAft>
              <a:buClr>
                <a:schemeClr val="lt2"/>
              </a:buClr>
              <a:buSzPts val="1600"/>
              <a:buNone/>
              <a:defRPr sz="1600">
                <a:solidFill>
                  <a:schemeClr val="lt2"/>
                </a:solidFill>
              </a:defRPr>
            </a:lvl4pPr>
            <a:lvl5pPr lvl="4">
              <a:lnSpc>
                <a:spcPct val="100000"/>
              </a:lnSpc>
              <a:spcBef>
                <a:spcPts val="0"/>
              </a:spcBef>
              <a:spcAft>
                <a:spcPts val="0"/>
              </a:spcAft>
              <a:buClr>
                <a:schemeClr val="lt2"/>
              </a:buClr>
              <a:buSzPts val="1600"/>
              <a:buNone/>
              <a:defRPr sz="1600">
                <a:solidFill>
                  <a:schemeClr val="lt2"/>
                </a:solidFill>
              </a:defRPr>
            </a:lvl5pPr>
            <a:lvl6pPr lvl="5">
              <a:lnSpc>
                <a:spcPct val="100000"/>
              </a:lnSpc>
              <a:spcBef>
                <a:spcPts val="0"/>
              </a:spcBef>
              <a:spcAft>
                <a:spcPts val="0"/>
              </a:spcAft>
              <a:buClr>
                <a:schemeClr val="lt2"/>
              </a:buClr>
              <a:buSzPts val="1600"/>
              <a:buNone/>
              <a:defRPr sz="1600">
                <a:solidFill>
                  <a:schemeClr val="lt2"/>
                </a:solidFill>
              </a:defRPr>
            </a:lvl6pPr>
            <a:lvl7pPr lvl="6">
              <a:lnSpc>
                <a:spcPct val="100000"/>
              </a:lnSpc>
              <a:spcBef>
                <a:spcPts val="0"/>
              </a:spcBef>
              <a:spcAft>
                <a:spcPts val="0"/>
              </a:spcAft>
              <a:buClr>
                <a:schemeClr val="lt2"/>
              </a:buClr>
              <a:buSzPts val="1600"/>
              <a:buNone/>
              <a:defRPr sz="1600">
                <a:solidFill>
                  <a:schemeClr val="lt2"/>
                </a:solidFill>
              </a:defRPr>
            </a:lvl7pPr>
            <a:lvl8pPr lvl="7">
              <a:lnSpc>
                <a:spcPct val="100000"/>
              </a:lnSpc>
              <a:spcBef>
                <a:spcPts val="0"/>
              </a:spcBef>
              <a:spcAft>
                <a:spcPts val="0"/>
              </a:spcAft>
              <a:buClr>
                <a:schemeClr val="lt2"/>
              </a:buClr>
              <a:buSzPts val="1600"/>
              <a:buNone/>
              <a:defRPr sz="1600">
                <a:solidFill>
                  <a:schemeClr val="lt2"/>
                </a:solidFill>
              </a:defRPr>
            </a:lvl8pPr>
            <a:lvl9pPr lvl="8">
              <a:lnSpc>
                <a:spcPct val="100000"/>
              </a:lnSpc>
              <a:spcBef>
                <a:spcPts val="0"/>
              </a:spcBef>
              <a:spcAft>
                <a:spcPts val="0"/>
              </a:spcAft>
              <a:buClr>
                <a:schemeClr val="lt2"/>
              </a:buClr>
              <a:buSzPts val="1600"/>
              <a:buNone/>
              <a:defRPr sz="1600">
                <a:solidFill>
                  <a:schemeClr val="lt2"/>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3"/>
        </a:solidFill>
      </p:bgPr>
    </p:bg>
    <p:spTree>
      <p:nvGrpSpPr>
        <p:cNvPr id="14" name="Shape 14"/>
        <p:cNvGrpSpPr/>
        <p:nvPr/>
      </p:nvGrpSpPr>
      <p:grpSpPr>
        <a:xfrm>
          <a:off x="0" y="0"/>
          <a:ext cx="0" cy="0"/>
          <a:chOff x="0" y="0"/>
          <a:chExt cx="0" cy="0"/>
        </a:xfrm>
      </p:grpSpPr>
      <p:sp>
        <p:nvSpPr>
          <p:cNvPr id="15" name="Google Shape;15;p3"/>
          <p:cNvSpPr/>
          <p:nvPr/>
        </p:nvSpPr>
        <p:spPr>
          <a:xfrm>
            <a:off x="0" y="48099"/>
            <a:ext cx="9144250" cy="4398100"/>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16" name="Google Shape;16;p3"/>
          <p:cNvSpPr/>
          <p:nvPr/>
        </p:nvSpPr>
        <p:spPr>
          <a:xfrm>
            <a:off x="0" y="0"/>
            <a:ext cx="9144250" cy="4398100"/>
          </a:xfrm>
          <a:custGeom>
            <a:rect b="b" l="l" r="r" t="t"/>
            <a:pathLst>
              <a:path extrusionOk="0" h="175924" w="365770">
                <a:moveTo>
                  <a:pt x="0" y="0"/>
                </a:moveTo>
                <a:lnTo>
                  <a:pt x="365770" y="0"/>
                </a:lnTo>
                <a:lnTo>
                  <a:pt x="365760" y="70914"/>
                </a:lnTo>
                <a:lnTo>
                  <a:pt x="0" y="175924"/>
                </a:lnTo>
                <a:close/>
              </a:path>
            </a:pathLst>
          </a:custGeom>
          <a:solidFill>
            <a:schemeClr val="accent3"/>
          </a:solidFill>
          <a:ln>
            <a:noFill/>
          </a:ln>
        </p:spPr>
      </p:sp>
      <p:sp>
        <p:nvSpPr>
          <p:cNvPr id="17" name="Google Shape;17;p3"/>
          <p:cNvSpPr txBox="1"/>
          <p:nvPr>
            <p:ph type="title"/>
          </p:nvPr>
        </p:nvSpPr>
        <p:spPr>
          <a:xfrm>
            <a:off x="311700" y="539725"/>
            <a:ext cx="8520600" cy="12825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sp>
        <p:nvSpPr>
          <p:cNvPr id="20" name="Google Shape;20;p4"/>
          <p:cNvSpPr/>
          <p:nvPr/>
        </p:nvSpPr>
        <p:spPr>
          <a:xfrm>
            <a:off x="0" y="0"/>
            <a:ext cx="4314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p:nvPr/>
        </p:nvSpPr>
        <p:spPr>
          <a:xfrm>
            <a:off x="0" y="44125"/>
            <a:ext cx="4313625" cy="4399375"/>
          </a:xfrm>
          <a:custGeom>
            <a:rect b="b" l="l" r="r" t="t"/>
            <a:pathLst>
              <a:path extrusionOk="0" h="175975" w="172545">
                <a:moveTo>
                  <a:pt x="0" y="157"/>
                </a:moveTo>
                <a:lnTo>
                  <a:pt x="172419" y="0"/>
                </a:lnTo>
                <a:lnTo>
                  <a:pt x="172545" y="126541"/>
                </a:lnTo>
                <a:lnTo>
                  <a:pt x="0" y="175975"/>
                </a:lnTo>
                <a:close/>
              </a:path>
            </a:pathLst>
          </a:custGeom>
          <a:solidFill>
            <a:schemeClr val="accent2"/>
          </a:solidFill>
          <a:ln>
            <a:noFill/>
          </a:ln>
        </p:spPr>
      </p:sp>
      <p:sp>
        <p:nvSpPr>
          <p:cNvPr id="22" name="Google Shape;22;p4"/>
          <p:cNvSpPr/>
          <p:nvPr/>
        </p:nvSpPr>
        <p:spPr>
          <a:xfrm>
            <a:off x="-125" y="0"/>
            <a:ext cx="4316900" cy="4395600"/>
          </a:xfrm>
          <a:custGeom>
            <a:rect b="b" l="l" r="r" t="t"/>
            <a:pathLst>
              <a:path extrusionOk="0" h="175824" w="172676">
                <a:moveTo>
                  <a:pt x="0" y="6"/>
                </a:moveTo>
                <a:lnTo>
                  <a:pt x="172676" y="0"/>
                </a:lnTo>
                <a:lnTo>
                  <a:pt x="172562" y="126442"/>
                </a:lnTo>
                <a:lnTo>
                  <a:pt x="0" y="175824"/>
                </a:lnTo>
                <a:close/>
              </a:path>
            </a:pathLst>
          </a:custGeom>
          <a:solidFill>
            <a:schemeClr val="dk1"/>
          </a:solidFill>
          <a:ln>
            <a:noFill/>
          </a:ln>
        </p:spPr>
      </p:sp>
      <p:sp>
        <p:nvSpPr>
          <p:cNvPr id="23" name="Google Shape;23;p4"/>
          <p:cNvSpPr txBox="1"/>
          <p:nvPr>
            <p:ph type="title"/>
          </p:nvPr>
        </p:nvSpPr>
        <p:spPr>
          <a:xfrm>
            <a:off x="311725" y="500925"/>
            <a:ext cx="3706500" cy="25089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24" name="Google Shape;24;p4"/>
          <p:cNvSpPr txBox="1"/>
          <p:nvPr>
            <p:ph idx="1" type="body"/>
          </p:nvPr>
        </p:nvSpPr>
        <p:spPr>
          <a:xfrm>
            <a:off x="4644675" y="500925"/>
            <a:ext cx="4166400" cy="40986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25" name="Google Shape;25;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 name="Shape 26"/>
        <p:cNvGrpSpPr/>
        <p:nvPr/>
      </p:nvGrpSpPr>
      <p:grpSpPr>
        <a:xfrm>
          <a:off x="0" y="0"/>
          <a:ext cx="0" cy="0"/>
          <a:chOff x="0" y="0"/>
          <a:chExt cx="0" cy="0"/>
        </a:xfrm>
      </p:grpSpPr>
      <p:sp>
        <p:nvSpPr>
          <p:cNvPr id="27" name="Google Shape;27;p5"/>
          <p:cNvSpPr/>
          <p:nvPr/>
        </p:nvSpPr>
        <p:spPr>
          <a:xfrm>
            <a:off x="0" y="0"/>
            <a:ext cx="9144000" cy="12771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5"/>
          <p:cNvSpPr txBox="1"/>
          <p:nvPr>
            <p:ph type="title"/>
          </p:nvPr>
        </p:nvSpPr>
        <p:spPr>
          <a:xfrm>
            <a:off x="311725" y="500925"/>
            <a:ext cx="8520600" cy="623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29" name="Google Shape;29;p5"/>
          <p:cNvSpPr txBox="1"/>
          <p:nvPr>
            <p:ph idx="1" type="body"/>
          </p:nvPr>
        </p:nvSpPr>
        <p:spPr>
          <a:xfrm>
            <a:off x="311700" y="1505700"/>
            <a:ext cx="3999900" cy="30762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30" name="Google Shape;30;p5"/>
          <p:cNvSpPr txBox="1"/>
          <p:nvPr>
            <p:ph idx="2" type="body"/>
          </p:nvPr>
        </p:nvSpPr>
        <p:spPr>
          <a:xfrm>
            <a:off x="4832400" y="1505700"/>
            <a:ext cx="3999900" cy="30762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31" name="Google Shape;31;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2" name="Shape 32"/>
        <p:cNvGrpSpPr/>
        <p:nvPr/>
      </p:nvGrpSpPr>
      <p:grpSpPr>
        <a:xfrm>
          <a:off x="0" y="0"/>
          <a:ext cx="0" cy="0"/>
          <a:chOff x="0" y="0"/>
          <a:chExt cx="0" cy="0"/>
        </a:xfrm>
      </p:grpSpPr>
      <p:sp>
        <p:nvSpPr>
          <p:cNvPr id="33" name="Google Shape;33;p6"/>
          <p:cNvSpPr/>
          <p:nvPr/>
        </p:nvSpPr>
        <p:spPr>
          <a:xfrm>
            <a:off x="0" y="0"/>
            <a:ext cx="9144000" cy="12771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6"/>
          <p:cNvSpPr txBox="1"/>
          <p:nvPr>
            <p:ph type="title"/>
          </p:nvPr>
        </p:nvSpPr>
        <p:spPr>
          <a:xfrm>
            <a:off x="311725" y="500925"/>
            <a:ext cx="8520600" cy="623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35" name="Google Shape;35;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6" name="Shape 36"/>
        <p:cNvGrpSpPr/>
        <p:nvPr/>
      </p:nvGrpSpPr>
      <p:grpSpPr>
        <a:xfrm>
          <a:off x="0" y="0"/>
          <a:ext cx="0" cy="0"/>
          <a:chOff x="0" y="0"/>
          <a:chExt cx="0" cy="0"/>
        </a:xfrm>
      </p:grpSpPr>
      <p:sp>
        <p:nvSpPr>
          <p:cNvPr id="37" name="Google Shape;37;p7"/>
          <p:cNvSpPr/>
          <p:nvPr/>
        </p:nvSpPr>
        <p:spPr>
          <a:xfrm>
            <a:off x="0" y="0"/>
            <a:ext cx="37644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7"/>
          <p:cNvSpPr txBox="1"/>
          <p:nvPr>
            <p:ph type="title"/>
          </p:nvPr>
        </p:nvSpPr>
        <p:spPr>
          <a:xfrm>
            <a:off x="311725" y="500925"/>
            <a:ext cx="3127500" cy="18291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39" name="Google Shape;39;p7"/>
          <p:cNvSpPr txBox="1"/>
          <p:nvPr>
            <p:ph idx="1" type="body"/>
          </p:nvPr>
        </p:nvSpPr>
        <p:spPr>
          <a:xfrm>
            <a:off x="311700" y="2390650"/>
            <a:ext cx="3127500" cy="22980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Clr>
                <a:schemeClr val="accent2"/>
              </a:buClr>
              <a:buSzPts val="1300"/>
              <a:buChar char="●"/>
              <a:defRPr>
                <a:solidFill>
                  <a:schemeClr val="accent2"/>
                </a:solidFill>
              </a:defRPr>
            </a:lvl1pPr>
            <a:lvl2pPr indent="-298450" lvl="1" marL="914400">
              <a:spcBef>
                <a:spcPts val="1600"/>
              </a:spcBef>
              <a:spcAft>
                <a:spcPts val="0"/>
              </a:spcAft>
              <a:buClr>
                <a:schemeClr val="accent2"/>
              </a:buClr>
              <a:buSzPts val="1100"/>
              <a:buChar char="○"/>
              <a:defRPr>
                <a:solidFill>
                  <a:schemeClr val="accent2"/>
                </a:solidFill>
              </a:defRPr>
            </a:lvl2pPr>
            <a:lvl3pPr indent="-298450" lvl="2" marL="1371600">
              <a:spcBef>
                <a:spcPts val="1600"/>
              </a:spcBef>
              <a:spcAft>
                <a:spcPts val="0"/>
              </a:spcAft>
              <a:buClr>
                <a:schemeClr val="accent2"/>
              </a:buClr>
              <a:buSzPts val="1100"/>
              <a:buChar char="■"/>
              <a:defRPr>
                <a:solidFill>
                  <a:schemeClr val="accent2"/>
                </a:solidFill>
              </a:defRPr>
            </a:lvl3pPr>
            <a:lvl4pPr indent="-298450" lvl="3" marL="1828800">
              <a:spcBef>
                <a:spcPts val="1600"/>
              </a:spcBef>
              <a:spcAft>
                <a:spcPts val="0"/>
              </a:spcAft>
              <a:buClr>
                <a:schemeClr val="accent2"/>
              </a:buClr>
              <a:buSzPts val="1100"/>
              <a:buChar char="●"/>
              <a:defRPr>
                <a:solidFill>
                  <a:schemeClr val="accent2"/>
                </a:solidFill>
              </a:defRPr>
            </a:lvl4pPr>
            <a:lvl5pPr indent="-298450" lvl="4" marL="2286000">
              <a:spcBef>
                <a:spcPts val="1600"/>
              </a:spcBef>
              <a:spcAft>
                <a:spcPts val="0"/>
              </a:spcAft>
              <a:buClr>
                <a:schemeClr val="accent2"/>
              </a:buClr>
              <a:buSzPts val="1100"/>
              <a:buChar char="○"/>
              <a:defRPr>
                <a:solidFill>
                  <a:schemeClr val="accent2"/>
                </a:solidFill>
              </a:defRPr>
            </a:lvl5pPr>
            <a:lvl6pPr indent="-298450" lvl="5" marL="2743200">
              <a:spcBef>
                <a:spcPts val="1600"/>
              </a:spcBef>
              <a:spcAft>
                <a:spcPts val="0"/>
              </a:spcAft>
              <a:buClr>
                <a:schemeClr val="accent2"/>
              </a:buClr>
              <a:buSzPts val="1100"/>
              <a:buChar char="■"/>
              <a:defRPr>
                <a:solidFill>
                  <a:schemeClr val="accent2"/>
                </a:solidFill>
              </a:defRPr>
            </a:lvl6pPr>
            <a:lvl7pPr indent="-298450" lvl="6" marL="3200400">
              <a:spcBef>
                <a:spcPts val="1600"/>
              </a:spcBef>
              <a:spcAft>
                <a:spcPts val="0"/>
              </a:spcAft>
              <a:buClr>
                <a:schemeClr val="accent2"/>
              </a:buClr>
              <a:buSzPts val="1100"/>
              <a:buChar char="●"/>
              <a:defRPr>
                <a:solidFill>
                  <a:schemeClr val="accent2"/>
                </a:solidFill>
              </a:defRPr>
            </a:lvl7pPr>
            <a:lvl8pPr indent="-298450" lvl="7" marL="3657600">
              <a:spcBef>
                <a:spcPts val="1600"/>
              </a:spcBef>
              <a:spcAft>
                <a:spcPts val="0"/>
              </a:spcAft>
              <a:buClr>
                <a:schemeClr val="accent2"/>
              </a:buClr>
              <a:buSzPts val="1100"/>
              <a:buChar char="○"/>
              <a:defRPr>
                <a:solidFill>
                  <a:schemeClr val="accent2"/>
                </a:solidFill>
              </a:defRPr>
            </a:lvl8pPr>
            <a:lvl9pPr indent="-298450" lvl="8" marL="4114800">
              <a:spcBef>
                <a:spcPts val="1600"/>
              </a:spcBef>
              <a:spcAft>
                <a:spcPts val="1600"/>
              </a:spcAft>
              <a:buClr>
                <a:schemeClr val="accent2"/>
              </a:buClr>
              <a:buSzPts val="1100"/>
              <a:buChar char="■"/>
              <a:defRPr>
                <a:solidFill>
                  <a:schemeClr val="accent2"/>
                </a:solidFill>
              </a:defRPr>
            </a:lvl9pPr>
          </a:lstStyle>
          <a:p/>
        </p:txBody>
      </p:sp>
      <p:sp>
        <p:nvSpPr>
          <p:cNvPr id="40" name="Google Shape;40;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41" name="Shape 41"/>
        <p:cNvGrpSpPr/>
        <p:nvPr/>
      </p:nvGrpSpPr>
      <p:grpSpPr>
        <a:xfrm>
          <a:off x="0" y="0"/>
          <a:ext cx="0" cy="0"/>
          <a:chOff x="0" y="0"/>
          <a:chExt cx="0" cy="0"/>
        </a:xfrm>
      </p:grpSpPr>
      <p:sp>
        <p:nvSpPr>
          <p:cNvPr id="42" name="Google Shape;42;p8"/>
          <p:cNvSpPr txBox="1"/>
          <p:nvPr>
            <p:ph type="title"/>
          </p:nvPr>
        </p:nvSpPr>
        <p:spPr>
          <a:xfrm>
            <a:off x="311675" y="798600"/>
            <a:ext cx="6247800" cy="3546300"/>
          </a:xfrm>
          <a:prstGeom prst="rect">
            <a:avLst/>
          </a:prstGeom>
        </p:spPr>
        <p:txBody>
          <a:bodyPr anchorCtr="0" anchor="ctr" bIns="91425" lIns="91425" spcFirstLastPara="1" rIns="91425" wrap="square" tIns="91425">
            <a:no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43" name="Google Shape;43;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4" name="Shape 44"/>
        <p:cNvGrpSpPr/>
        <p:nvPr/>
      </p:nvGrpSpPr>
      <p:grpSpPr>
        <a:xfrm>
          <a:off x="0" y="0"/>
          <a:ext cx="0" cy="0"/>
          <a:chOff x="0" y="0"/>
          <a:chExt cx="0" cy="0"/>
        </a:xfrm>
      </p:grpSpPr>
      <p:sp>
        <p:nvSpPr>
          <p:cNvPr id="45" name="Google Shape;45;p9"/>
          <p:cNvSpPr/>
          <p:nvPr/>
        </p:nvSpPr>
        <p:spPr>
          <a:xfrm>
            <a:off x="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9"/>
          <p:cNvSpPr txBox="1"/>
          <p:nvPr>
            <p:ph type="title"/>
          </p:nvPr>
        </p:nvSpPr>
        <p:spPr>
          <a:xfrm>
            <a:off x="311300" y="500925"/>
            <a:ext cx="3704400" cy="20496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47" name="Google Shape;47;p9"/>
          <p:cNvSpPr txBox="1"/>
          <p:nvPr>
            <p:ph idx="1" type="subTitle"/>
          </p:nvPr>
        </p:nvSpPr>
        <p:spPr>
          <a:xfrm>
            <a:off x="304800" y="2626725"/>
            <a:ext cx="3704400" cy="926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2"/>
              </a:buClr>
              <a:buSzPts val="1600"/>
              <a:buNone/>
              <a:defRPr sz="1600">
                <a:solidFill>
                  <a:schemeClr val="accent2"/>
                </a:solidFill>
              </a:defRPr>
            </a:lvl1pPr>
            <a:lvl2pPr lvl="1">
              <a:lnSpc>
                <a:spcPct val="100000"/>
              </a:lnSpc>
              <a:spcBef>
                <a:spcPts val="0"/>
              </a:spcBef>
              <a:spcAft>
                <a:spcPts val="0"/>
              </a:spcAft>
              <a:buClr>
                <a:schemeClr val="accent2"/>
              </a:buClr>
              <a:buSzPts val="1600"/>
              <a:buNone/>
              <a:defRPr sz="1600">
                <a:solidFill>
                  <a:schemeClr val="accent2"/>
                </a:solidFill>
              </a:defRPr>
            </a:lvl2pPr>
            <a:lvl3pPr lvl="2">
              <a:lnSpc>
                <a:spcPct val="100000"/>
              </a:lnSpc>
              <a:spcBef>
                <a:spcPts val="0"/>
              </a:spcBef>
              <a:spcAft>
                <a:spcPts val="0"/>
              </a:spcAft>
              <a:buClr>
                <a:schemeClr val="accent2"/>
              </a:buClr>
              <a:buSzPts val="1600"/>
              <a:buNone/>
              <a:defRPr sz="1600">
                <a:solidFill>
                  <a:schemeClr val="accent2"/>
                </a:solidFill>
              </a:defRPr>
            </a:lvl3pPr>
            <a:lvl4pPr lvl="3">
              <a:lnSpc>
                <a:spcPct val="100000"/>
              </a:lnSpc>
              <a:spcBef>
                <a:spcPts val="0"/>
              </a:spcBef>
              <a:spcAft>
                <a:spcPts val="0"/>
              </a:spcAft>
              <a:buClr>
                <a:schemeClr val="accent2"/>
              </a:buClr>
              <a:buSzPts val="1600"/>
              <a:buNone/>
              <a:defRPr sz="1600">
                <a:solidFill>
                  <a:schemeClr val="accent2"/>
                </a:solidFill>
              </a:defRPr>
            </a:lvl4pPr>
            <a:lvl5pPr lvl="4">
              <a:lnSpc>
                <a:spcPct val="100000"/>
              </a:lnSpc>
              <a:spcBef>
                <a:spcPts val="0"/>
              </a:spcBef>
              <a:spcAft>
                <a:spcPts val="0"/>
              </a:spcAft>
              <a:buClr>
                <a:schemeClr val="accent2"/>
              </a:buClr>
              <a:buSzPts val="1600"/>
              <a:buNone/>
              <a:defRPr sz="1600">
                <a:solidFill>
                  <a:schemeClr val="accent2"/>
                </a:solidFill>
              </a:defRPr>
            </a:lvl5pPr>
            <a:lvl6pPr lvl="5">
              <a:lnSpc>
                <a:spcPct val="100000"/>
              </a:lnSpc>
              <a:spcBef>
                <a:spcPts val="0"/>
              </a:spcBef>
              <a:spcAft>
                <a:spcPts val="0"/>
              </a:spcAft>
              <a:buClr>
                <a:schemeClr val="accent2"/>
              </a:buClr>
              <a:buSzPts val="1600"/>
              <a:buNone/>
              <a:defRPr sz="1600">
                <a:solidFill>
                  <a:schemeClr val="accent2"/>
                </a:solidFill>
              </a:defRPr>
            </a:lvl6pPr>
            <a:lvl7pPr lvl="6">
              <a:lnSpc>
                <a:spcPct val="100000"/>
              </a:lnSpc>
              <a:spcBef>
                <a:spcPts val="0"/>
              </a:spcBef>
              <a:spcAft>
                <a:spcPts val="0"/>
              </a:spcAft>
              <a:buClr>
                <a:schemeClr val="accent2"/>
              </a:buClr>
              <a:buSzPts val="1600"/>
              <a:buNone/>
              <a:defRPr sz="1600">
                <a:solidFill>
                  <a:schemeClr val="accent2"/>
                </a:solidFill>
              </a:defRPr>
            </a:lvl7pPr>
            <a:lvl8pPr lvl="7">
              <a:lnSpc>
                <a:spcPct val="100000"/>
              </a:lnSpc>
              <a:spcBef>
                <a:spcPts val="0"/>
              </a:spcBef>
              <a:spcAft>
                <a:spcPts val="0"/>
              </a:spcAft>
              <a:buClr>
                <a:schemeClr val="accent2"/>
              </a:buClr>
              <a:buSzPts val="1600"/>
              <a:buNone/>
              <a:defRPr sz="1600">
                <a:solidFill>
                  <a:schemeClr val="accent2"/>
                </a:solidFill>
              </a:defRPr>
            </a:lvl8pPr>
            <a:lvl9pPr lvl="8">
              <a:lnSpc>
                <a:spcPct val="100000"/>
              </a:lnSpc>
              <a:spcBef>
                <a:spcPts val="0"/>
              </a:spcBef>
              <a:spcAft>
                <a:spcPts val="0"/>
              </a:spcAft>
              <a:buClr>
                <a:schemeClr val="accent2"/>
              </a:buClr>
              <a:buSzPts val="1600"/>
              <a:buNone/>
              <a:defRPr sz="1600">
                <a:solidFill>
                  <a:schemeClr val="accent2"/>
                </a:solidFill>
              </a:defRPr>
            </a:lvl9pPr>
          </a:lstStyle>
          <a:p/>
        </p:txBody>
      </p:sp>
      <p:sp>
        <p:nvSpPr>
          <p:cNvPr id="48" name="Google Shape;48;p9"/>
          <p:cNvSpPr txBox="1"/>
          <p:nvPr>
            <p:ph idx="2" type="body"/>
          </p:nvPr>
        </p:nvSpPr>
        <p:spPr>
          <a:xfrm>
            <a:off x="4879025" y="500925"/>
            <a:ext cx="3954000" cy="41115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49" name="Google Shape;49;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0" name="Shape 50"/>
        <p:cNvGrpSpPr/>
        <p:nvPr/>
      </p:nvGrpSpPr>
      <p:grpSpPr>
        <a:xfrm>
          <a:off x="0" y="0"/>
          <a:ext cx="0" cy="0"/>
          <a:chOff x="0" y="0"/>
          <a:chExt cx="0" cy="0"/>
        </a:xfrm>
      </p:grpSpPr>
      <p:sp>
        <p:nvSpPr>
          <p:cNvPr id="51" name="Google Shape;51;p10"/>
          <p:cNvSpPr/>
          <p:nvPr/>
        </p:nvSpPr>
        <p:spPr>
          <a:xfrm>
            <a:off x="0" y="4369000"/>
            <a:ext cx="9144000" cy="7743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0"/>
          <p:cNvSpPr txBox="1"/>
          <p:nvPr>
            <p:ph idx="1" type="body"/>
          </p:nvPr>
        </p:nvSpPr>
        <p:spPr>
          <a:xfrm>
            <a:off x="311700" y="4521400"/>
            <a:ext cx="7979400" cy="4605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lt1"/>
              </a:buClr>
              <a:buSzPts val="1300"/>
              <a:buFont typeface="Merriweather"/>
              <a:buNone/>
              <a:defRPr>
                <a:solidFill>
                  <a:schemeClr val="lt1"/>
                </a:solidFill>
                <a:latin typeface="Merriweather"/>
                <a:ea typeface="Merriweather"/>
                <a:cs typeface="Merriweather"/>
                <a:sym typeface="Merriweather"/>
              </a:defRPr>
            </a:lvl1pPr>
          </a:lstStyle>
          <a:p/>
        </p:txBody>
      </p:sp>
      <p:sp>
        <p:nvSpPr>
          <p:cNvPr id="53" name="Google Shape;5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54" name="Shape 54"/>
        <p:cNvGrpSpPr/>
        <p:nvPr/>
      </p:nvGrpSpPr>
      <p:grpSpPr>
        <a:xfrm>
          <a:off x="0" y="0"/>
          <a:ext cx="0" cy="0"/>
          <a:chOff x="0" y="0"/>
          <a:chExt cx="0" cy="0"/>
        </a:xfrm>
      </p:grpSpPr>
      <p:sp>
        <p:nvSpPr>
          <p:cNvPr id="55" name="Google Shape;55;p11"/>
          <p:cNvSpPr txBox="1"/>
          <p:nvPr>
            <p:ph hasCustomPrompt="1" type="title"/>
          </p:nvPr>
        </p:nvSpPr>
        <p:spPr>
          <a:xfrm>
            <a:off x="311750" y="831175"/>
            <a:ext cx="5334900" cy="1244700"/>
          </a:xfrm>
          <a:prstGeom prst="rect">
            <a:avLst/>
          </a:prstGeom>
        </p:spPr>
        <p:txBody>
          <a:bodyPr anchorCtr="0" anchor="b" bIns="91425" lIns="91425" spcFirstLastPara="1" rIns="91425" wrap="square" tIns="91425">
            <a:noAutofit/>
          </a:bodyPr>
          <a:lstStyle>
            <a:lvl1pPr lvl="0">
              <a:spcBef>
                <a:spcPts val="0"/>
              </a:spcBef>
              <a:spcAft>
                <a:spcPts val="0"/>
              </a:spcAft>
              <a:buClr>
                <a:schemeClr val="lt1"/>
              </a:buClr>
              <a:buSzPts val="10000"/>
              <a:buNone/>
              <a:defRPr sz="10000">
                <a:solidFill>
                  <a:schemeClr val="lt1"/>
                </a:solidFill>
              </a:defRPr>
            </a:lvl1pPr>
            <a:lvl2pPr lvl="1">
              <a:spcBef>
                <a:spcPts val="0"/>
              </a:spcBef>
              <a:spcAft>
                <a:spcPts val="0"/>
              </a:spcAft>
              <a:buClr>
                <a:schemeClr val="lt1"/>
              </a:buClr>
              <a:buSzPts val="10000"/>
              <a:buNone/>
              <a:defRPr sz="10000">
                <a:solidFill>
                  <a:schemeClr val="lt1"/>
                </a:solidFill>
              </a:defRPr>
            </a:lvl2pPr>
            <a:lvl3pPr lvl="2">
              <a:spcBef>
                <a:spcPts val="0"/>
              </a:spcBef>
              <a:spcAft>
                <a:spcPts val="0"/>
              </a:spcAft>
              <a:buClr>
                <a:schemeClr val="lt1"/>
              </a:buClr>
              <a:buSzPts val="10000"/>
              <a:buNone/>
              <a:defRPr sz="10000">
                <a:solidFill>
                  <a:schemeClr val="lt1"/>
                </a:solidFill>
              </a:defRPr>
            </a:lvl3pPr>
            <a:lvl4pPr lvl="3">
              <a:spcBef>
                <a:spcPts val="0"/>
              </a:spcBef>
              <a:spcAft>
                <a:spcPts val="0"/>
              </a:spcAft>
              <a:buClr>
                <a:schemeClr val="lt1"/>
              </a:buClr>
              <a:buSzPts val="10000"/>
              <a:buNone/>
              <a:defRPr sz="10000">
                <a:solidFill>
                  <a:schemeClr val="lt1"/>
                </a:solidFill>
              </a:defRPr>
            </a:lvl4pPr>
            <a:lvl5pPr lvl="4">
              <a:spcBef>
                <a:spcPts val="0"/>
              </a:spcBef>
              <a:spcAft>
                <a:spcPts val="0"/>
              </a:spcAft>
              <a:buClr>
                <a:schemeClr val="lt1"/>
              </a:buClr>
              <a:buSzPts val="10000"/>
              <a:buNone/>
              <a:defRPr sz="10000">
                <a:solidFill>
                  <a:schemeClr val="lt1"/>
                </a:solidFill>
              </a:defRPr>
            </a:lvl5pPr>
            <a:lvl6pPr lvl="5">
              <a:spcBef>
                <a:spcPts val="0"/>
              </a:spcBef>
              <a:spcAft>
                <a:spcPts val="0"/>
              </a:spcAft>
              <a:buClr>
                <a:schemeClr val="lt1"/>
              </a:buClr>
              <a:buSzPts val="10000"/>
              <a:buNone/>
              <a:defRPr sz="10000">
                <a:solidFill>
                  <a:schemeClr val="lt1"/>
                </a:solidFill>
              </a:defRPr>
            </a:lvl6pPr>
            <a:lvl7pPr lvl="6">
              <a:spcBef>
                <a:spcPts val="0"/>
              </a:spcBef>
              <a:spcAft>
                <a:spcPts val="0"/>
              </a:spcAft>
              <a:buClr>
                <a:schemeClr val="lt1"/>
              </a:buClr>
              <a:buSzPts val="10000"/>
              <a:buNone/>
              <a:defRPr sz="10000">
                <a:solidFill>
                  <a:schemeClr val="lt1"/>
                </a:solidFill>
              </a:defRPr>
            </a:lvl7pPr>
            <a:lvl8pPr lvl="7">
              <a:spcBef>
                <a:spcPts val="0"/>
              </a:spcBef>
              <a:spcAft>
                <a:spcPts val="0"/>
              </a:spcAft>
              <a:buClr>
                <a:schemeClr val="lt1"/>
              </a:buClr>
              <a:buSzPts val="10000"/>
              <a:buNone/>
              <a:defRPr sz="10000">
                <a:solidFill>
                  <a:schemeClr val="lt1"/>
                </a:solidFill>
              </a:defRPr>
            </a:lvl8pPr>
            <a:lvl9pPr lvl="8">
              <a:spcBef>
                <a:spcPts val="0"/>
              </a:spcBef>
              <a:spcAft>
                <a:spcPts val="0"/>
              </a:spcAft>
              <a:buClr>
                <a:schemeClr val="lt1"/>
              </a:buClr>
              <a:buSzPts val="10000"/>
              <a:buNone/>
              <a:defRPr sz="10000">
                <a:solidFill>
                  <a:schemeClr val="lt1"/>
                </a:solidFill>
              </a:defRPr>
            </a:lvl9pPr>
          </a:lstStyle>
          <a:p>
            <a:r>
              <a:t>xx%</a:t>
            </a:r>
          </a:p>
        </p:txBody>
      </p:sp>
      <p:sp>
        <p:nvSpPr>
          <p:cNvPr id="56" name="Google Shape;56;p11"/>
          <p:cNvSpPr txBox="1"/>
          <p:nvPr>
            <p:ph idx="1" type="body"/>
          </p:nvPr>
        </p:nvSpPr>
        <p:spPr>
          <a:xfrm>
            <a:off x="311700" y="2121425"/>
            <a:ext cx="5334900" cy="9426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Clr>
                <a:schemeClr val="accent2"/>
              </a:buClr>
              <a:buSzPts val="1300"/>
              <a:buChar char="●"/>
              <a:defRPr>
                <a:solidFill>
                  <a:schemeClr val="accent2"/>
                </a:solidFill>
              </a:defRPr>
            </a:lvl1pPr>
            <a:lvl2pPr indent="-298450" lvl="1" marL="914400">
              <a:spcBef>
                <a:spcPts val="1600"/>
              </a:spcBef>
              <a:spcAft>
                <a:spcPts val="0"/>
              </a:spcAft>
              <a:buClr>
                <a:schemeClr val="accent2"/>
              </a:buClr>
              <a:buSzPts val="1100"/>
              <a:buChar char="○"/>
              <a:defRPr>
                <a:solidFill>
                  <a:schemeClr val="accent2"/>
                </a:solidFill>
              </a:defRPr>
            </a:lvl2pPr>
            <a:lvl3pPr indent="-298450" lvl="2" marL="1371600">
              <a:spcBef>
                <a:spcPts val="1600"/>
              </a:spcBef>
              <a:spcAft>
                <a:spcPts val="0"/>
              </a:spcAft>
              <a:buClr>
                <a:schemeClr val="accent2"/>
              </a:buClr>
              <a:buSzPts val="1100"/>
              <a:buChar char="■"/>
              <a:defRPr>
                <a:solidFill>
                  <a:schemeClr val="accent2"/>
                </a:solidFill>
              </a:defRPr>
            </a:lvl3pPr>
            <a:lvl4pPr indent="-298450" lvl="3" marL="1828800">
              <a:spcBef>
                <a:spcPts val="1600"/>
              </a:spcBef>
              <a:spcAft>
                <a:spcPts val="0"/>
              </a:spcAft>
              <a:buClr>
                <a:schemeClr val="accent2"/>
              </a:buClr>
              <a:buSzPts val="1100"/>
              <a:buChar char="●"/>
              <a:defRPr>
                <a:solidFill>
                  <a:schemeClr val="accent2"/>
                </a:solidFill>
              </a:defRPr>
            </a:lvl4pPr>
            <a:lvl5pPr indent="-298450" lvl="4" marL="2286000">
              <a:spcBef>
                <a:spcPts val="1600"/>
              </a:spcBef>
              <a:spcAft>
                <a:spcPts val="0"/>
              </a:spcAft>
              <a:buClr>
                <a:schemeClr val="accent2"/>
              </a:buClr>
              <a:buSzPts val="1100"/>
              <a:buChar char="○"/>
              <a:defRPr>
                <a:solidFill>
                  <a:schemeClr val="accent2"/>
                </a:solidFill>
              </a:defRPr>
            </a:lvl5pPr>
            <a:lvl6pPr indent="-298450" lvl="5" marL="2743200">
              <a:spcBef>
                <a:spcPts val="1600"/>
              </a:spcBef>
              <a:spcAft>
                <a:spcPts val="0"/>
              </a:spcAft>
              <a:buClr>
                <a:schemeClr val="accent2"/>
              </a:buClr>
              <a:buSzPts val="1100"/>
              <a:buChar char="■"/>
              <a:defRPr>
                <a:solidFill>
                  <a:schemeClr val="accent2"/>
                </a:solidFill>
              </a:defRPr>
            </a:lvl6pPr>
            <a:lvl7pPr indent="-298450" lvl="6" marL="3200400">
              <a:spcBef>
                <a:spcPts val="1600"/>
              </a:spcBef>
              <a:spcAft>
                <a:spcPts val="0"/>
              </a:spcAft>
              <a:buClr>
                <a:schemeClr val="accent2"/>
              </a:buClr>
              <a:buSzPts val="1100"/>
              <a:buChar char="●"/>
              <a:defRPr>
                <a:solidFill>
                  <a:schemeClr val="accent2"/>
                </a:solidFill>
              </a:defRPr>
            </a:lvl7pPr>
            <a:lvl8pPr indent="-298450" lvl="7" marL="3657600">
              <a:spcBef>
                <a:spcPts val="1600"/>
              </a:spcBef>
              <a:spcAft>
                <a:spcPts val="0"/>
              </a:spcAft>
              <a:buClr>
                <a:schemeClr val="accent2"/>
              </a:buClr>
              <a:buSzPts val="1100"/>
              <a:buChar char="○"/>
              <a:defRPr>
                <a:solidFill>
                  <a:schemeClr val="accent2"/>
                </a:solidFill>
              </a:defRPr>
            </a:lvl8pPr>
            <a:lvl9pPr indent="-298450" lvl="8" marL="4114800">
              <a:spcBef>
                <a:spcPts val="1600"/>
              </a:spcBef>
              <a:spcAft>
                <a:spcPts val="1600"/>
              </a:spcAft>
              <a:buClr>
                <a:schemeClr val="accent2"/>
              </a:buClr>
              <a:buSzPts val="1100"/>
              <a:buChar char="■"/>
              <a:defRPr>
                <a:solidFill>
                  <a:schemeClr val="accent2"/>
                </a:solidFill>
              </a:defRPr>
            </a:lvl9pPr>
          </a:lstStyle>
          <a:p/>
        </p:txBody>
      </p:sp>
      <p:sp>
        <p:nvSpPr>
          <p:cNvPr id="57" name="Google Shape;5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8" name="Shape 58"/>
        <p:cNvGrpSpPr/>
        <p:nvPr/>
      </p:nvGrpSpPr>
      <p:grpSpPr>
        <a:xfrm>
          <a:off x="0" y="0"/>
          <a:ext cx="0" cy="0"/>
          <a:chOff x="0" y="0"/>
          <a:chExt cx="0" cy="0"/>
        </a:xfrm>
      </p:grpSpPr>
      <p:sp>
        <p:nvSpPr>
          <p:cNvPr id="59" name="Google Shape;5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aradigm">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1pPr>
            <a:lvl2pPr lvl="1">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2pPr>
            <a:lvl3pPr lvl="2">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3pPr>
            <a:lvl4pPr lvl="3">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4pPr>
            <a:lvl5pPr lvl="4">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5pPr>
            <a:lvl6pPr lvl="5">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6pPr>
            <a:lvl7pPr lvl="6">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7pPr>
            <a:lvl8pPr lvl="7">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8pPr>
            <a:lvl9pPr lvl="8">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1150" lvl="0" marL="457200">
              <a:lnSpc>
                <a:spcPct val="115000"/>
              </a:lnSpc>
              <a:spcBef>
                <a:spcPts val="0"/>
              </a:spcBef>
              <a:spcAft>
                <a:spcPts val="0"/>
              </a:spcAft>
              <a:buClr>
                <a:schemeClr val="dk2"/>
              </a:buClr>
              <a:buSzPts val="1300"/>
              <a:buFont typeface="Roboto"/>
              <a:buChar char="●"/>
              <a:defRPr sz="1300">
                <a:solidFill>
                  <a:schemeClr val="dk2"/>
                </a:solidFill>
                <a:latin typeface="Roboto"/>
                <a:ea typeface="Roboto"/>
                <a:cs typeface="Roboto"/>
                <a:sym typeface="Roboto"/>
              </a:defRPr>
            </a:lvl1pPr>
            <a:lvl2pPr indent="-298450" lvl="1" marL="9144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2pPr>
            <a:lvl3pPr indent="-298450" lvl="2" marL="13716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3pPr>
            <a:lvl4pPr indent="-298450" lvl="3" marL="18288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4pPr>
            <a:lvl5pPr indent="-298450" lvl="4" marL="22860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5pPr>
            <a:lvl6pPr indent="-298450" lvl="5" marL="27432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6pPr>
            <a:lvl7pPr indent="-298450" lvl="6" marL="32004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7pPr>
            <a:lvl8pPr indent="-298450" lvl="7" marL="36576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8pPr>
            <a:lvl9pPr indent="-298450" lvl="8" marL="4114800">
              <a:lnSpc>
                <a:spcPct val="115000"/>
              </a:lnSpc>
              <a:spcBef>
                <a:spcPts val="1600"/>
              </a:spcBef>
              <a:spcAft>
                <a:spcPts val="1600"/>
              </a:spcAft>
              <a:buClr>
                <a:schemeClr val="dk2"/>
              </a:buClr>
              <a:buSzPts val="1100"/>
              <a:buFont typeface="Roboto"/>
              <a:buChar char="■"/>
              <a:defRPr sz="1100">
                <a:solidFill>
                  <a:schemeClr val="dk2"/>
                </a:solidFill>
                <a:latin typeface="Roboto"/>
                <a:ea typeface="Roboto"/>
                <a:cs typeface="Roboto"/>
                <a:sym typeface="Robo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Roboto"/>
                <a:ea typeface="Roboto"/>
                <a:cs typeface="Roboto"/>
                <a:sym typeface="Roboto"/>
              </a:defRPr>
            </a:lvl1pPr>
            <a:lvl2pPr lvl="1" algn="r">
              <a:buNone/>
              <a:defRPr sz="1000">
                <a:solidFill>
                  <a:schemeClr val="dk2"/>
                </a:solidFill>
                <a:latin typeface="Roboto"/>
                <a:ea typeface="Roboto"/>
                <a:cs typeface="Roboto"/>
                <a:sym typeface="Roboto"/>
              </a:defRPr>
            </a:lvl2pPr>
            <a:lvl3pPr lvl="2" algn="r">
              <a:buNone/>
              <a:defRPr sz="1000">
                <a:solidFill>
                  <a:schemeClr val="dk2"/>
                </a:solidFill>
                <a:latin typeface="Roboto"/>
                <a:ea typeface="Roboto"/>
                <a:cs typeface="Roboto"/>
                <a:sym typeface="Roboto"/>
              </a:defRPr>
            </a:lvl3pPr>
            <a:lvl4pPr lvl="3" algn="r">
              <a:buNone/>
              <a:defRPr sz="1000">
                <a:solidFill>
                  <a:schemeClr val="dk2"/>
                </a:solidFill>
                <a:latin typeface="Roboto"/>
                <a:ea typeface="Roboto"/>
                <a:cs typeface="Roboto"/>
                <a:sym typeface="Roboto"/>
              </a:defRPr>
            </a:lvl4pPr>
            <a:lvl5pPr lvl="4" algn="r">
              <a:buNone/>
              <a:defRPr sz="1000">
                <a:solidFill>
                  <a:schemeClr val="dk2"/>
                </a:solidFill>
                <a:latin typeface="Roboto"/>
                <a:ea typeface="Roboto"/>
                <a:cs typeface="Roboto"/>
                <a:sym typeface="Roboto"/>
              </a:defRPr>
            </a:lvl5pPr>
            <a:lvl6pPr lvl="5" algn="r">
              <a:buNone/>
              <a:defRPr sz="1000">
                <a:solidFill>
                  <a:schemeClr val="dk2"/>
                </a:solidFill>
                <a:latin typeface="Roboto"/>
                <a:ea typeface="Roboto"/>
                <a:cs typeface="Roboto"/>
                <a:sym typeface="Roboto"/>
              </a:defRPr>
            </a:lvl6pPr>
            <a:lvl7pPr lvl="6" algn="r">
              <a:buNone/>
              <a:defRPr sz="1000">
                <a:solidFill>
                  <a:schemeClr val="dk2"/>
                </a:solidFill>
                <a:latin typeface="Roboto"/>
                <a:ea typeface="Roboto"/>
                <a:cs typeface="Roboto"/>
                <a:sym typeface="Roboto"/>
              </a:defRPr>
            </a:lvl7pPr>
            <a:lvl8pPr lvl="7" algn="r">
              <a:buNone/>
              <a:defRPr sz="1000">
                <a:solidFill>
                  <a:schemeClr val="dk2"/>
                </a:solidFill>
                <a:latin typeface="Roboto"/>
                <a:ea typeface="Roboto"/>
                <a:cs typeface="Roboto"/>
                <a:sym typeface="Roboto"/>
              </a:defRPr>
            </a:lvl8pPr>
            <a:lvl9pPr lvl="8" algn="r">
              <a:buNone/>
              <a:defRPr sz="1000">
                <a:solidFill>
                  <a:schemeClr val="dk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hyperlink" Target="http://www.youtube.com/watch?v=pAxSYbHvuPw" TargetMode="External"/><Relationship Id="rId4"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hyperlink" Target="https://www.freedomforuminstitute.org/wp-content/uploads/2016/10/The-First-Amendment-in-the-Colonial-press.pdf"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hyperlink" Target="http://content.time.com/time/video/player/0,32068,1027382448001_2080291,00.html"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s://www.docsoffreedom.org/student/readings/elections" TargetMode="External"/><Relationship Id="rId4" Type="http://schemas.openxmlformats.org/officeDocument/2006/relationships/hyperlink" Target="https://www.docsoffreedom.org/student/readings/political-parties" TargetMode="External"/><Relationship Id="rId5" Type="http://schemas.openxmlformats.org/officeDocument/2006/relationships/hyperlink" Target="https://www.youtube.com/watch?v=caRt0eHA0Pk" TargetMode="External"/><Relationship Id="rId6" Type="http://schemas.openxmlformats.org/officeDocument/2006/relationships/hyperlink" Target="https://www.youtube.com/watch?v=_95I_1rZiIs"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hyperlink" Target="http://www.youtube.com/watch?v=Zeeq0qaEaLw" TargetMode="External"/><Relationship Id="rId4" Type="http://schemas.openxmlformats.org/officeDocument/2006/relationships/image" Target="../media/image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hyperlink" Target="https://www.npr.org/2014/07/28/335288388/when-did-companies-become-people-excavating-the-legal-evolution"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hyperlink" Target="http://www.youtube.com/watch?v=eXGEictCR8k" TargetMode="External"/><Relationship Id="rId4" Type="http://schemas.openxmlformats.org/officeDocument/2006/relationships/image" Target="../media/image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hyperlink" Target="https://supreme.justia.com/cases/federal/us/540/93/" TargetMode="External"/><Relationship Id="rId4" Type="http://schemas.openxmlformats.org/officeDocument/2006/relationships/hyperlink" Target="https://www.oyez.org/cases/2003/02-1674" TargetMode="External"/><Relationship Id="rId5" Type="http://schemas.openxmlformats.org/officeDocument/2006/relationships/hyperlink" Target="https://supreme.justia.com/cases/federal/us/558/08-205/opinion.pdf" TargetMode="External"/><Relationship Id="rId6" Type="http://schemas.openxmlformats.org/officeDocument/2006/relationships/hyperlink" Target="https://www.oyez.org/cases/2013/12-536"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3"/>
          <p:cNvSpPr txBox="1"/>
          <p:nvPr>
            <p:ph type="ctrTitle"/>
          </p:nvPr>
        </p:nvSpPr>
        <p:spPr>
          <a:xfrm>
            <a:off x="311700" y="539725"/>
            <a:ext cx="8520600" cy="128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Free Speech and Campaign Finance Regulations</a:t>
            </a:r>
            <a:endParaRPr/>
          </a:p>
        </p:txBody>
      </p:sp>
      <p:sp>
        <p:nvSpPr>
          <p:cNvPr id="65" name="Google Shape;65;p13"/>
          <p:cNvSpPr txBox="1"/>
          <p:nvPr>
            <p:ph idx="1" type="subTitle"/>
          </p:nvPr>
        </p:nvSpPr>
        <p:spPr>
          <a:xfrm>
            <a:off x="311700" y="1878550"/>
            <a:ext cx="4420800" cy="73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Authors: Chris Herr and Tristan Black-Ingersoll</a:t>
            </a:r>
            <a:endParaRPr/>
          </a:p>
        </p:txBody>
      </p:sp>
      <p:sp>
        <p:nvSpPr>
          <p:cNvPr id="66" name="Google Shape;66;p13"/>
          <p:cNvSpPr txBox="1"/>
          <p:nvPr/>
        </p:nvSpPr>
        <p:spPr>
          <a:xfrm>
            <a:off x="0" y="4697250"/>
            <a:ext cx="4204200" cy="44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accent3"/>
                </a:solidFill>
                <a:latin typeface="Times New Roman"/>
                <a:ea typeface="Times New Roman"/>
                <a:cs typeface="Times New Roman"/>
                <a:sym typeface="Times New Roman"/>
              </a:rPr>
              <a:t>Adopted for remote learning by Corey Genest</a:t>
            </a:r>
            <a:endParaRPr sz="1600">
              <a:solidFill>
                <a:schemeClr val="accent3"/>
              </a:solidFill>
              <a:latin typeface="Times New Roman"/>
              <a:ea typeface="Times New Roman"/>
              <a:cs typeface="Times New Roman"/>
              <a:sym typeface="Times New Roman"/>
            </a:endParaRPr>
          </a:p>
          <a:p>
            <a:pPr indent="0" lvl="0" marL="0" rtl="0" algn="l">
              <a:spcBef>
                <a:spcPts val="0"/>
              </a:spcBef>
              <a:spcAft>
                <a:spcPts val="0"/>
              </a:spcAft>
              <a:buNone/>
            </a:pPr>
            <a:r>
              <a:t/>
            </a:r>
            <a:endParaRPr>
              <a:latin typeface="Lato"/>
              <a:ea typeface="Lato"/>
              <a:cs typeface="Lato"/>
              <a:sym typeface="Lat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4"/>
          <p:cNvSpPr txBox="1"/>
          <p:nvPr>
            <p:ph type="title"/>
          </p:nvPr>
        </p:nvSpPr>
        <p:spPr>
          <a:xfrm>
            <a:off x="311700" y="539725"/>
            <a:ext cx="8520600" cy="128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550">
                <a:solidFill>
                  <a:srgbClr val="000000"/>
                </a:solidFill>
              </a:rPr>
              <a:t>Does the danger of corruption justify restricting the use of money as a form of political speech under the First Amendment?</a:t>
            </a:r>
            <a:endParaRPr sz="44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5"/>
          <p:cNvSpPr txBox="1"/>
          <p:nvPr>
            <p:ph type="title"/>
          </p:nvPr>
        </p:nvSpPr>
        <p:spPr>
          <a:xfrm>
            <a:off x="311725" y="500925"/>
            <a:ext cx="8520600" cy="62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Warmup: </a:t>
            </a:r>
            <a:r>
              <a:rPr i="1" lang="en"/>
              <a:t>What makes a democracy effective?</a:t>
            </a:r>
            <a:endParaRPr i="1"/>
          </a:p>
        </p:txBody>
      </p:sp>
      <p:sp>
        <p:nvSpPr>
          <p:cNvPr id="77" name="Google Shape;77;p15"/>
          <p:cNvSpPr txBox="1"/>
          <p:nvPr>
            <p:ph idx="1" type="body"/>
          </p:nvPr>
        </p:nvSpPr>
        <p:spPr>
          <a:xfrm>
            <a:off x="311700" y="1505700"/>
            <a:ext cx="8520600" cy="3076200"/>
          </a:xfrm>
          <a:prstGeom prst="rect">
            <a:avLst/>
          </a:prstGeom>
          <a:ln cap="flat" cmpd="sng" w="76200">
            <a:solidFill>
              <a:schemeClr val="accen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600"/>
              </a:spcAft>
              <a:buNone/>
            </a:pPr>
            <a:r>
              <a:rPr lang="en" sz="1500"/>
              <a:t>[enter your ideas here]</a:t>
            </a:r>
            <a:endParaRPr sz="15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6"/>
          <p:cNvSpPr txBox="1"/>
          <p:nvPr>
            <p:ph type="title"/>
          </p:nvPr>
        </p:nvSpPr>
        <p:spPr>
          <a:xfrm>
            <a:off x="311725" y="500925"/>
            <a:ext cx="3127500" cy="1829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 quick review of the</a:t>
            </a:r>
            <a:endParaRPr/>
          </a:p>
          <a:p>
            <a:pPr indent="0" lvl="0" marL="0" rtl="0" algn="ctr">
              <a:spcBef>
                <a:spcPts val="0"/>
              </a:spcBef>
              <a:spcAft>
                <a:spcPts val="0"/>
              </a:spcAft>
              <a:buNone/>
            </a:pPr>
            <a:r>
              <a:rPr lang="en"/>
              <a:t>1st Amendment</a:t>
            </a:r>
            <a:endParaRPr/>
          </a:p>
        </p:txBody>
      </p:sp>
      <p:sp>
        <p:nvSpPr>
          <p:cNvPr id="83" name="Google Shape;83;p16"/>
          <p:cNvSpPr txBox="1"/>
          <p:nvPr>
            <p:ph idx="1" type="body"/>
          </p:nvPr>
        </p:nvSpPr>
        <p:spPr>
          <a:xfrm>
            <a:off x="311700" y="2390650"/>
            <a:ext cx="3127500" cy="2298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descr="National Constitution Center President and CEO Jeffrey Rosen and Associate Justice Elena Kagan discuss the First Amendment and how the Supreme Court, legal scholars, and citizens have interpreted it over time." id="84" name="Google Shape;84;p16" title="First Amendment Overview: Part I">
            <a:hlinkClick r:id="rId3"/>
          </p:cNvPr>
          <p:cNvPicPr preferRelativeResize="0"/>
          <p:nvPr/>
        </p:nvPicPr>
        <p:blipFill>
          <a:blip r:embed="rId4">
            <a:alphaModFix/>
          </a:blip>
          <a:stretch>
            <a:fillRect/>
          </a:stretch>
        </p:blipFill>
        <p:spPr>
          <a:xfrm>
            <a:off x="4126350" y="857250"/>
            <a:ext cx="4572000" cy="3429000"/>
          </a:xfrm>
          <a:prstGeom prst="rect">
            <a:avLst/>
          </a:prstGeom>
          <a:noFill/>
          <a:ln>
            <a:noFill/>
          </a:ln>
          <a:effectLst>
            <a:outerShdw blurRad="1428750" rotWithShape="0" algn="bl">
              <a:srgbClr val="0C343D"/>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7"/>
          <p:cNvSpPr txBox="1"/>
          <p:nvPr>
            <p:ph type="title"/>
          </p:nvPr>
        </p:nvSpPr>
        <p:spPr>
          <a:xfrm>
            <a:off x="311725" y="500925"/>
            <a:ext cx="3706500" cy="250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Is the first amendment </a:t>
            </a:r>
            <a:r>
              <a:rPr i="1" lang="en"/>
              <a:t>necessary </a:t>
            </a:r>
            <a:r>
              <a:rPr lang="en"/>
              <a:t>for an effective democracy?</a:t>
            </a:r>
            <a:endParaRPr/>
          </a:p>
        </p:txBody>
      </p:sp>
      <p:sp>
        <p:nvSpPr>
          <p:cNvPr id="90" name="Google Shape;90;p17"/>
          <p:cNvSpPr txBox="1"/>
          <p:nvPr>
            <p:ph idx="1" type="body"/>
          </p:nvPr>
        </p:nvSpPr>
        <p:spPr>
          <a:xfrm>
            <a:off x="4644675" y="500925"/>
            <a:ext cx="4166400" cy="4098600"/>
          </a:xfrm>
          <a:prstGeom prst="rect">
            <a:avLst/>
          </a:prstGeom>
          <a:ln cap="flat" cmpd="sng" w="9525">
            <a:solidFill>
              <a:schemeClr val="accen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600"/>
              </a:spcAft>
              <a:buNone/>
            </a:pPr>
            <a:r>
              <a:rPr lang="en"/>
              <a:t>[enter your </a:t>
            </a:r>
            <a:r>
              <a:rPr i="1" lang="en"/>
              <a:t>justified</a:t>
            </a:r>
            <a:r>
              <a:rPr lang="en"/>
              <a:t> answer here]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8"/>
          <p:cNvSpPr txBox="1"/>
          <p:nvPr>
            <p:ph type="title"/>
          </p:nvPr>
        </p:nvSpPr>
        <p:spPr>
          <a:xfrm>
            <a:off x="311700" y="500925"/>
            <a:ext cx="8520600" cy="62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hlinkClick r:id="rId3"/>
              </a:rPr>
              <a:t>Colonial Press and the First Amendment</a:t>
            </a:r>
            <a:endParaRPr/>
          </a:p>
        </p:txBody>
      </p:sp>
      <p:sp>
        <p:nvSpPr>
          <p:cNvPr id="96" name="Google Shape;96;p18"/>
          <p:cNvSpPr txBox="1"/>
          <p:nvPr>
            <p:ph idx="1" type="body"/>
          </p:nvPr>
        </p:nvSpPr>
        <p:spPr>
          <a:xfrm>
            <a:off x="311700" y="1505700"/>
            <a:ext cx="3999900" cy="1359600"/>
          </a:xfrm>
          <a:prstGeom prst="rect">
            <a:avLst/>
          </a:prstGeom>
          <a:ln cap="flat" cmpd="sng" w="19050">
            <a:solidFill>
              <a:schemeClr val="accen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600"/>
              </a:spcAft>
              <a:buNone/>
            </a:pPr>
            <a:r>
              <a:rPr lang="en"/>
              <a:t>Please read the article linked in the above headline.  Afterward, revisit your answer to the question on the previous slide.  Has your opinion changed? Why?  Pay attention to the quote from Thomas Jefferson at the beginning of the article.</a:t>
            </a:r>
            <a:endParaRPr/>
          </a:p>
        </p:txBody>
      </p:sp>
      <p:sp>
        <p:nvSpPr>
          <p:cNvPr id="97" name="Google Shape;97;p18"/>
          <p:cNvSpPr txBox="1"/>
          <p:nvPr>
            <p:ph idx="2" type="body"/>
          </p:nvPr>
        </p:nvSpPr>
        <p:spPr>
          <a:xfrm>
            <a:off x="4832400" y="1505700"/>
            <a:ext cx="3999900" cy="3076200"/>
          </a:xfrm>
          <a:prstGeom prst="rect">
            <a:avLst/>
          </a:prstGeom>
          <a:ln cap="flat" cmpd="sng" w="19050">
            <a:solidFill>
              <a:schemeClr val="accen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600"/>
              </a:spcAft>
              <a:buNone/>
            </a:pPr>
            <a:r>
              <a:rPr lang="en"/>
              <a:t>[your answer here please]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9"/>
          <p:cNvSpPr txBox="1"/>
          <p:nvPr>
            <p:ph type="title"/>
          </p:nvPr>
        </p:nvSpPr>
        <p:spPr>
          <a:xfrm>
            <a:off x="311725" y="500925"/>
            <a:ext cx="3127500" cy="1829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Please watch the video linked below...</a:t>
            </a:r>
            <a:endParaRPr/>
          </a:p>
        </p:txBody>
      </p:sp>
      <p:sp>
        <p:nvSpPr>
          <p:cNvPr id="103" name="Google Shape;103;p19"/>
          <p:cNvSpPr txBox="1"/>
          <p:nvPr>
            <p:ph idx="1" type="body"/>
          </p:nvPr>
        </p:nvSpPr>
        <p:spPr>
          <a:xfrm>
            <a:off x="311700" y="2390650"/>
            <a:ext cx="3127500" cy="229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lt1"/>
                </a:solidFill>
                <a:hlinkClick r:id="rId3">
                  <a:extLst>
                    <a:ext uri="{A12FA001-AC4F-418D-AE19-62706E023703}">
                      <ahyp:hlinkClr val="tx"/>
                    </a:ext>
                  </a:extLst>
                </a:hlinkClick>
              </a:rPr>
              <a:t>“Why the first Amendment is foremost”</a:t>
            </a:r>
            <a:endParaRPr>
              <a:solidFill>
                <a:schemeClr val="lt1"/>
              </a:solidFill>
            </a:endParaRPr>
          </a:p>
          <a:p>
            <a:pPr indent="0" lvl="0" marL="0" rtl="0" algn="l">
              <a:spcBef>
                <a:spcPts val="1600"/>
              </a:spcBef>
              <a:spcAft>
                <a:spcPts val="0"/>
              </a:spcAft>
              <a:buNone/>
            </a:pPr>
            <a:r>
              <a:rPr lang="en">
                <a:solidFill>
                  <a:schemeClr val="lt1"/>
                </a:solidFill>
              </a:rPr>
              <a:t>On the left, please answer the following:</a:t>
            </a:r>
            <a:endParaRPr>
              <a:solidFill>
                <a:schemeClr val="lt1"/>
              </a:solidFill>
            </a:endParaRPr>
          </a:p>
          <a:p>
            <a:pPr indent="0" lvl="0" marL="0" rtl="0" algn="l">
              <a:spcBef>
                <a:spcPts val="1600"/>
              </a:spcBef>
              <a:spcAft>
                <a:spcPts val="1600"/>
              </a:spcAft>
              <a:buNone/>
            </a:pPr>
            <a:r>
              <a:rPr i="1" lang="en" sz="1350">
                <a:solidFill>
                  <a:schemeClr val="lt1"/>
                </a:solidFill>
              </a:rPr>
              <a:t>Why did the Founders believe that the First Amendment was necessary to an effective democracy?</a:t>
            </a:r>
            <a:endParaRPr i="1">
              <a:solidFill>
                <a:schemeClr val="lt1"/>
              </a:solidFill>
            </a:endParaRPr>
          </a:p>
        </p:txBody>
      </p:sp>
      <p:sp>
        <p:nvSpPr>
          <p:cNvPr id="104" name="Google Shape;104;p19"/>
          <p:cNvSpPr txBox="1"/>
          <p:nvPr/>
        </p:nvSpPr>
        <p:spPr>
          <a:xfrm>
            <a:off x="4110100" y="399275"/>
            <a:ext cx="4673700" cy="4289400"/>
          </a:xfrm>
          <a:prstGeom prst="rect">
            <a:avLst/>
          </a:prstGeom>
          <a:noFill/>
          <a:ln cap="flat" cmpd="sng" w="19050">
            <a:solidFill>
              <a:schemeClr val="accen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oboto"/>
                <a:ea typeface="Roboto"/>
                <a:cs typeface="Roboto"/>
                <a:sym typeface="Roboto"/>
              </a:rPr>
              <a:t>[please enter your answer here]</a:t>
            </a:r>
            <a:endParaRPr>
              <a:latin typeface="Roboto"/>
              <a:ea typeface="Roboto"/>
              <a:cs typeface="Roboto"/>
              <a:sym typeface="Robo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20"/>
          <p:cNvSpPr txBox="1"/>
          <p:nvPr>
            <p:ph type="title"/>
          </p:nvPr>
        </p:nvSpPr>
        <p:spPr>
          <a:xfrm>
            <a:off x="311725" y="500925"/>
            <a:ext cx="3706500" cy="3843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500"/>
              <a:t>Please use the resources on the right to consider the following:</a:t>
            </a:r>
            <a:endParaRPr sz="2500"/>
          </a:p>
          <a:p>
            <a:pPr indent="0" lvl="0" marL="0" rtl="0" algn="l">
              <a:spcBef>
                <a:spcPts val="0"/>
              </a:spcBef>
              <a:spcAft>
                <a:spcPts val="0"/>
              </a:spcAft>
              <a:buNone/>
            </a:pPr>
            <a:r>
              <a:t/>
            </a:r>
            <a:endParaRPr sz="2500"/>
          </a:p>
          <a:p>
            <a:pPr indent="0" lvl="0" marL="0" rtl="0" algn="l">
              <a:spcBef>
                <a:spcPts val="0"/>
              </a:spcBef>
              <a:spcAft>
                <a:spcPts val="0"/>
              </a:spcAft>
              <a:buNone/>
            </a:pPr>
            <a:r>
              <a:rPr i="1" lang="en" sz="2300"/>
              <a:t>“Is the federal election system used in the United States effective?”</a:t>
            </a:r>
            <a:endParaRPr i="1" sz="2300"/>
          </a:p>
        </p:txBody>
      </p:sp>
      <p:sp>
        <p:nvSpPr>
          <p:cNvPr id="110" name="Google Shape;110;p20"/>
          <p:cNvSpPr txBox="1"/>
          <p:nvPr>
            <p:ph idx="1" type="body"/>
          </p:nvPr>
        </p:nvSpPr>
        <p:spPr>
          <a:xfrm>
            <a:off x="4644675" y="500925"/>
            <a:ext cx="4166400" cy="4098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3"/>
              </a:rPr>
              <a:t>Elections</a:t>
            </a:r>
            <a:endParaRPr/>
          </a:p>
          <a:p>
            <a:pPr indent="0" lvl="0" marL="0" rtl="0" algn="l">
              <a:spcBef>
                <a:spcPts val="1600"/>
              </a:spcBef>
              <a:spcAft>
                <a:spcPts val="0"/>
              </a:spcAft>
              <a:buNone/>
            </a:pPr>
            <a:r>
              <a:rPr lang="en" u="sng">
                <a:solidFill>
                  <a:schemeClr val="hlink"/>
                </a:solidFill>
                <a:hlinkClick r:id="rId4"/>
              </a:rPr>
              <a:t>Political Parties</a:t>
            </a:r>
            <a:endParaRPr/>
          </a:p>
          <a:p>
            <a:pPr indent="0" lvl="0" marL="0" rtl="0" algn="l">
              <a:spcBef>
                <a:spcPts val="1600"/>
              </a:spcBef>
              <a:spcAft>
                <a:spcPts val="0"/>
              </a:spcAft>
              <a:buNone/>
            </a:pPr>
            <a:r>
              <a:rPr lang="en" u="sng">
                <a:solidFill>
                  <a:schemeClr val="hlink"/>
                </a:solidFill>
                <a:hlinkClick r:id="rId5"/>
              </a:rPr>
              <a:t>What is the electoral college?</a:t>
            </a:r>
            <a:r>
              <a:rPr lang="en"/>
              <a:t> (video)</a:t>
            </a:r>
            <a:endParaRPr/>
          </a:p>
          <a:p>
            <a:pPr indent="0" lvl="0" marL="0" rtl="0" algn="l">
              <a:spcBef>
                <a:spcPts val="1600"/>
              </a:spcBef>
              <a:spcAft>
                <a:spcPts val="1600"/>
              </a:spcAft>
              <a:buNone/>
            </a:pPr>
            <a:r>
              <a:rPr lang="en" u="sng">
                <a:solidFill>
                  <a:schemeClr val="hlink"/>
                </a:solidFill>
                <a:hlinkClick r:id="rId6"/>
              </a:rPr>
              <a:t>Primary elections explained</a:t>
            </a:r>
            <a:r>
              <a:rPr lang="en"/>
              <a:t> (video)</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21"/>
          <p:cNvSpPr txBox="1"/>
          <p:nvPr>
            <p:ph type="title"/>
          </p:nvPr>
        </p:nvSpPr>
        <p:spPr>
          <a:xfrm>
            <a:off x="311700" y="539725"/>
            <a:ext cx="8520600" cy="128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Campaign Finance Regulations</a:t>
            </a:r>
            <a:endParaRPr/>
          </a:p>
        </p:txBody>
      </p:sp>
      <p:sp>
        <p:nvSpPr>
          <p:cNvPr id="116" name="Google Shape;116;p21"/>
          <p:cNvSpPr txBox="1"/>
          <p:nvPr/>
        </p:nvSpPr>
        <p:spPr>
          <a:xfrm>
            <a:off x="651875" y="2512500"/>
            <a:ext cx="8104200" cy="2513100"/>
          </a:xfrm>
          <a:prstGeom prst="rect">
            <a:avLst/>
          </a:prstGeom>
          <a:noFill/>
          <a:ln>
            <a:noFill/>
          </a:ln>
        </p:spPr>
        <p:txBody>
          <a:bodyPr anchorCtr="0" anchor="b" bIns="91425" lIns="91425" spcFirstLastPara="1" rIns="91425" wrap="square" tIns="91425">
            <a:noAutofit/>
          </a:bodyPr>
          <a:lstStyle/>
          <a:p>
            <a:pPr indent="0" lvl="0" marL="0" rtl="0" algn="r">
              <a:spcBef>
                <a:spcPts val="0"/>
              </a:spcBef>
              <a:spcAft>
                <a:spcPts val="0"/>
              </a:spcAft>
              <a:buNone/>
            </a:pPr>
            <a:r>
              <a:rPr lang="en" sz="2950">
                <a:latin typeface="Merriweather Light"/>
                <a:ea typeface="Merriweather Light"/>
                <a:cs typeface="Merriweather Light"/>
                <a:sym typeface="Merriweather Light"/>
              </a:rPr>
              <a:t>To what</a:t>
            </a:r>
            <a:endParaRPr sz="2950">
              <a:latin typeface="Merriweather Light"/>
              <a:ea typeface="Merriweather Light"/>
              <a:cs typeface="Merriweather Light"/>
              <a:sym typeface="Merriweather Light"/>
            </a:endParaRPr>
          </a:p>
          <a:p>
            <a:pPr indent="0" lvl="0" marL="0" rtl="0" algn="r">
              <a:spcBef>
                <a:spcPts val="0"/>
              </a:spcBef>
              <a:spcAft>
                <a:spcPts val="0"/>
              </a:spcAft>
              <a:buNone/>
            </a:pPr>
            <a:r>
              <a:rPr lang="en" sz="2950">
                <a:latin typeface="Merriweather Light"/>
                <a:ea typeface="Merriweather Light"/>
                <a:cs typeface="Merriweather Light"/>
                <a:sym typeface="Merriweather Light"/>
              </a:rPr>
              <a:t>extent should financial </a:t>
            </a:r>
            <a:endParaRPr sz="2950">
              <a:latin typeface="Merriweather Light"/>
              <a:ea typeface="Merriweather Light"/>
              <a:cs typeface="Merriweather Light"/>
              <a:sym typeface="Merriweather Light"/>
            </a:endParaRPr>
          </a:p>
          <a:p>
            <a:pPr indent="0" lvl="0" marL="0" rtl="0" algn="r">
              <a:spcBef>
                <a:spcPts val="0"/>
              </a:spcBef>
              <a:spcAft>
                <a:spcPts val="0"/>
              </a:spcAft>
              <a:buNone/>
            </a:pPr>
            <a:r>
              <a:rPr lang="en" sz="2950">
                <a:latin typeface="Merriweather Light"/>
                <a:ea typeface="Merriweather Light"/>
                <a:cs typeface="Merriweather Light"/>
                <a:sym typeface="Merriweather Light"/>
              </a:rPr>
              <a:t>donations to political entities </a:t>
            </a:r>
            <a:endParaRPr sz="2950">
              <a:latin typeface="Merriweather Light"/>
              <a:ea typeface="Merriweather Light"/>
              <a:cs typeface="Merriweather Light"/>
              <a:sym typeface="Merriweather Light"/>
            </a:endParaRPr>
          </a:p>
          <a:p>
            <a:pPr indent="0" lvl="0" marL="0" rtl="0" algn="r">
              <a:spcBef>
                <a:spcPts val="0"/>
              </a:spcBef>
              <a:spcAft>
                <a:spcPts val="0"/>
              </a:spcAft>
              <a:buNone/>
            </a:pPr>
            <a:r>
              <a:rPr lang="en" sz="2950">
                <a:latin typeface="Merriweather Light"/>
                <a:ea typeface="Merriweather Light"/>
                <a:cs typeface="Merriweather Light"/>
                <a:sym typeface="Merriweather Light"/>
              </a:rPr>
              <a:t>be protected as free speech under the </a:t>
            </a:r>
            <a:endParaRPr sz="2950">
              <a:latin typeface="Merriweather Light"/>
              <a:ea typeface="Merriweather Light"/>
              <a:cs typeface="Merriweather Light"/>
              <a:sym typeface="Merriweather Light"/>
            </a:endParaRPr>
          </a:p>
          <a:p>
            <a:pPr indent="0" lvl="0" marL="0" rtl="0" algn="r">
              <a:spcBef>
                <a:spcPts val="0"/>
              </a:spcBef>
              <a:spcAft>
                <a:spcPts val="0"/>
              </a:spcAft>
              <a:buNone/>
            </a:pPr>
            <a:r>
              <a:rPr lang="en" sz="2950">
                <a:latin typeface="Merriweather Light"/>
                <a:ea typeface="Merriweather Light"/>
                <a:cs typeface="Merriweather Light"/>
                <a:sym typeface="Merriweather Light"/>
              </a:rPr>
              <a:t>First Amendment?</a:t>
            </a:r>
            <a:endParaRPr sz="2950">
              <a:latin typeface="Merriweather Light"/>
              <a:ea typeface="Merriweather Light"/>
              <a:cs typeface="Merriweather Light"/>
              <a:sym typeface="Merriweather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22"/>
          <p:cNvSpPr txBox="1"/>
          <p:nvPr>
            <p:ph type="title"/>
          </p:nvPr>
        </p:nvSpPr>
        <p:spPr>
          <a:xfrm>
            <a:off x="311725" y="500925"/>
            <a:ext cx="8520600" cy="62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Freedom of Speech: Government and Politics</a:t>
            </a:r>
            <a:endParaRPr/>
          </a:p>
        </p:txBody>
      </p:sp>
      <p:pic>
        <p:nvPicPr>
          <p:cNvPr descr="Today, FINALLY, Craig is going to talk about Free Speech! Now, free speech is so important because it not only allows you to critique the government, but it also protects you from the government. But it's essential to remember that not ALL speech is protected equally under the First Amendment, and just because you have a right to free speech doesn't mean your employer, for instance, can't fire you for something you say (unless your work for the government and then things get a bit more complicated). So we'll take a look at a couple significant Supreme Court cases that have gotten us to our current definition of free speech, and we'll also discuss some of the more controversial aspects of free speech - like hate speech. &#10;&#10;Produced in collaboration with PBS Digital Studios: http://youtube.com/pbsdigitalstudios&#10;&#10;Support is provided by Voqal: http://www.voqal.org&#10;&#10;All attributed images are licensed under Creative Commons by Attribution 2.0&#10;&#10;https://creativecommons.org/licenses/by/2.0/legalcode&#10;&#10;Want to find Crash Course elsewhere on the internet?&#10;Facebook - http://www.facebook.com/YouTubeCrashC...&#10;Twitter - http://www.twitter.com/TheCrashCourse&#10;Tumblr - http://thecrashcourse.tumblr.com &#10;Support Crash Course on Patreon: http://patreon.com/crashcourse&#10;CC Kids: http://www.youtube.com/crashcoursekids" id="122" name="Google Shape;122;p22" title="Freedom of Speech: Crash Course Government and Politics #25">
            <a:hlinkClick r:id="rId3"/>
          </p:cNvPr>
          <p:cNvPicPr preferRelativeResize="0"/>
          <p:nvPr/>
        </p:nvPicPr>
        <p:blipFill>
          <a:blip r:embed="rId4">
            <a:alphaModFix/>
          </a:blip>
          <a:stretch>
            <a:fillRect/>
          </a:stretch>
        </p:blipFill>
        <p:spPr>
          <a:xfrm>
            <a:off x="2286000" y="1581825"/>
            <a:ext cx="4572000" cy="3429000"/>
          </a:xfrm>
          <a:prstGeom prst="rect">
            <a:avLst/>
          </a:prstGeom>
          <a:noFill/>
          <a:ln>
            <a:noFill/>
          </a:ln>
          <a:effectLst>
            <a:outerShdw blurRad="1428750" rotWithShape="0" algn="bl">
              <a:srgbClr val="0C343D"/>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3"/>
          <p:cNvSpPr txBox="1"/>
          <p:nvPr/>
        </p:nvSpPr>
        <p:spPr>
          <a:xfrm>
            <a:off x="265176" y="922425"/>
            <a:ext cx="6757500" cy="6417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oboto"/>
                <a:ea typeface="Roboto"/>
                <a:cs typeface="Roboto"/>
                <a:sym typeface="Roboto"/>
              </a:rPr>
              <a:t>I</a:t>
            </a:r>
            <a:r>
              <a:rPr lang="en" sz="1350"/>
              <a:t>f you are driving your car and an oncoming vehicle crashes into you should you be able to sue the driver of the other vehicle?</a:t>
            </a:r>
            <a:endParaRPr>
              <a:latin typeface="Roboto"/>
              <a:ea typeface="Roboto"/>
              <a:cs typeface="Roboto"/>
              <a:sym typeface="Roboto"/>
            </a:endParaRPr>
          </a:p>
        </p:txBody>
      </p:sp>
      <p:sp>
        <p:nvSpPr>
          <p:cNvPr id="128" name="Google Shape;128;p23"/>
          <p:cNvSpPr txBox="1"/>
          <p:nvPr/>
        </p:nvSpPr>
        <p:spPr>
          <a:xfrm>
            <a:off x="267275" y="3014575"/>
            <a:ext cx="6757500" cy="3918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350"/>
              <a:t>Should all American citizens have the right to vote in public elections?</a:t>
            </a:r>
            <a:endParaRPr sz="3600">
              <a:solidFill>
                <a:schemeClr val="accent1"/>
              </a:solidFill>
              <a:latin typeface="Merriweather"/>
              <a:ea typeface="Merriweather"/>
              <a:cs typeface="Merriweather"/>
              <a:sym typeface="Merriweather"/>
            </a:endParaRPr>
          </a:p>
          <a:p>
            <a:pPr indent="0" lvl="0" marL="0" rtl="0" algn="l">
              <a:spcBef>
                <a:spcPts val="0"/>
              </a:spcBef>
              <a:spcAft>
                <a:spcPts val="0"/>
              </a:spcAft>
              <a:buNone/>
            </a:pPr>
            <a:r>
              <a:t/>
            </a:r>
            <a:endParaRPr>
              <a:latin typeface="Roboto"/>
              <a:ea typeface="Roboto"/>
              <a:cs typeface="Roboto"/>
              <a:sym typeface="Roboto"/>
            </a:endParaRPr>
          </a:p>
        </p:txBody>
      </p:sp>
      <p:sp>
        <p:nvSpPr>
          <p:cNvPr id="129" name="Google Shape;129;p23"/>
          <p:cNvSpPr txBox="1"/>
          <p:nvPr/>
        </p:nvSpPr>
        <p:spPr>
          <a:xfrm>
            <a:off x="267275" y="3476175"/>
            <a:ext cx="6755100" cy="3918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350"/>
              <a:t>Should all American corporations have the right to vote in public elections?</a:t>
            </a:r>
            <a:endParaRPr sz="3600">
              <a:solidFill>
                <a:schemeClr val="accent1"/>
              </a:solidFill>
              <a:latin typeface="Merriweather"/>
              <a:ea typeface="Merriweather"/>
              <a:cs typeface="Merriweather"/>
              <a:sym typeface="Merriweather"/>
            </a:endParaRPr>
          </a:p>
          <a:p>
            <a:pPr indent="0" lvl="0" marL="0" rtl="0" algn="l">
              <a:spcBef>
                <a:spcPts val="0"/>
              </a:spcBef>
              <a:spcAft>
                <a:spcPts val="0"/>
              </a:spcAft>
              <a:buNone/>
            </a:pPr>
            <a:r>
              <a:t/>
            </a:r>
            <a:endParaRPr>
              <a:latin typeface="Roboto"/>
              <a:ea typeface="Roboto"/>
              <a:cs typeface="Roboto"/>
              <a:sym typeface="Roboto"/>
            </a:endParaRPr>
          </a:p>
        </p:txBody>
      </p:sp>
      <p:sp>
        <p:nvSpPr>
          <p:cNvPr id="130" name="Google Shape;130;p23"/>
          <p:cNvSpPr txBox="1"/>
          <p:nvPr/>
        </p:nvSpPr>
        <p:spPr>
          <a:xfrm>
            <a:off x="267275" y="3931625"/>
            <a:ext cx="6755100" cy="3918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350"/>
              <a:t>S</a:t>
            </a:r>
            <a:r>
              <a:rPr lang="en" sz="1350"/>
              <a:t>hould all American residents be allowed to donate money to a political campaign?</a:t>
            </a:r>
            <a:endParaRPr sz="3600">
              <a:solidFill>
                <a:schemeClr val="accent1"/>
              </a:solidFill>
              <a:latin typeface="Merriweather"/>
              <a:ea typeface="Merriweather"/>
              <a:cs typeface="Merriweather"/>
              <a:sym typeface="Merriweather"/>
            </a:endParaRPr>
          </a:p>
          <a:p>
            <a:pPr indent="0" lvl="0" marL="0" rtl="0" algn="l">
              <a:spcBef>
                <a:spcPts val="0"/>
              </a:spcBef>
              <a:spcAft>
                <a:spcPts val="0"/>
              </a:spcAft>
              <a:buNone/>
            </a:pPr>
            <a:r>
              <a:t/>
            </a:r>
            <a:endParaRPr>
              <a:latin typeface="Roboto"/>
              <a:ea typeface="Roboto"/>
              <a:cs typeface="Roboto"/>
              <a:sym typeface="Roboto"/>
            </a:endParaRPr>
          </a:p>
        </p:txBody>
      </p:sp>
      <p:sp>
        <p:nvSpPr>
          <p:cNvPr id="131" name="Google Shape;131;p23"/>
          <p:cNvSpPr txBox="1"/>
          <p:nvPr/>
        </p:nvSpPr>
        <p:spPr>
          <a:xfrm>
            <a:off x="267275" y="4420925"/>
            <a:ext cx="6755100" cy="3918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350"/>
              <a:t>Should all American corporations be allowed to donate money to a political campaign?</a:t>
            </a:r>
            <a:endParaRPr>
              <a:latin typeface="Roboto"/>
              <a:ea typeface="Roboto"/>
              <a:cs typeface="Roboto"/>
              <a:sym typeface="Roboto"/>
            </a:endParaRPr>
          </a:p>
        </p:txBody>
      </p:sp>
      <p:sp>
        <p:nvSpPr>
          <p:cNvPr id="132" name="Google Shape;132;p23"/>
          <p:cNvSpPr txBox="1"/>
          <p:nvPr/>
        </p:nvSpPr>
        <p:spPr>
          <a:xfrm>
            <a:off x="267275" y="1595700"/>
            <a:ext cx="6757500" cy="6417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350"/>
              <a:t>If you are driving your new car and the gas tank explodes and injures you, should you be able sue the corporation that manufactured the car?</a:t>
            </a:r>
            <a:endParaRPr>
              <a:latin typeface="Roboto"/>
              <a:ea typeface="Roboto"/>
              <a:cs typeface="Roboto"/>
              <a:sym typeface="Roboto"/>
            </a:endParaRPr>
          </a:p>
        </p:txBody>
      </p:sp>
      <p:sp>
        <p:nvSpPr>
          <p:cNvPr id="133" name="Google Shape;133;p23"/>
          <p:cNvSpPr txBox="1"/>
          <p:nvPr/>
        </p:nvSpPr>
        <p:spPr>
          <a:xfrm>
            <a:off x="267275" y="2313600"/>
            <a:ext cx="6757500" cy="6417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350"/>
              <a:t>If you are driving your new car and the gas tank explodes and injures you, should you be able to sue the owners of the corporation that manufactured the car?</a:t>
            </a:r>
            <a:endParaRPr sz="3600">
              <a:solidFill>
                <a:schemeClr val="accent1"/>
              </a:solidFill>
              <a:latin typeface="Merriweather"/>
              <a:ea typeface="Merriweather"/>
              <a:cs typeface="Merriweather"/>
              <a:sym typeface="Merriweather"/>
            </a:endParaRPr>
          </a:p>
          <a:p>
            <a:pPr indent="0" lvl="0" marL="0" rtl="0" algn="l">
              <a:spcBef>
                <a:spcPts val="0"/>
              </a:spcBef>
              <a:spcAft>
                <a:spcPts val="0"/>
              </a:spcAft>
              <a:buNone/>
            </a:pPr>
            <a:r>
              <a:t/>
            </a:r>
            <a:endParaRPr>
              <a:latin typeface="Roboto"/>
              <a:ea typeface="Roboto"/>
              <a:cs typeface="Roboto"/>
              <a:sym typeface="Roboto"/>
            </a:endParaRPr>
          </a:p>
        </p:txBody>
      </p:sp>
      <p:sp>
        <p:nvSpPr>
          <p:cNvPr id="134" name="Google Shape;134;p23"/>
          <p:cNvSpPr txBox="1"/>
          <p:nvPr/>
        </p:nvSpPr>
        <p:spPr>
          <a:xfrm>
            <a:off x="7192200" y="935800"/>
            <a:ext cx="534600" cy="5487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Roboto"/>
              <a:ea typeface="Roboto"/>
              <a:cs typeface="Roboto"/>
              <a:sym typeface="Roboto"/>
            </a:endParaRPr>
          </a:p>
        </p:txBody>
      </p:sp>
      <p:sp>
        <p:nvSpPr>
          <p:cNvPr id="135" name="Google Shape;135;p23"/>
          <p:cNvSpPr txBox="1"/>
          <p:nvPr/>
        </p:nvSpPr>
        <p:spPr>
          <a:xfrm>
            <a:off x="7896325" y="935800"/>
            <a:ext cx="534600" cy="5487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Roboto"/>
              <a:ea typeface="Roboto"/>
              <a:cs typeface="Roboto"/>
              <a:sym typeface="Roboto"/>
            </a:endParaRPr>
          </a:p>
        </p:txBody>
      </p:sp>
      <p:sp>
        <p:nvSpPr>
          <p:cNvPr id="136" name="Google Shape;136;p23"/>
          <p:cNvSpPr txBox="1"/>
          <p:nvPr/>
        </p:nvSpPr>
        <p:spPr>
          <a:xfrm>
            <a:off x="7192200" y="1621600"/>
            <a:ext cx="534600" cy="5487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Roboto"/>
              <a:ea typeface="Roboto"/>
              <a:cs typeface="Roboto"/>
              <a:sym typeface="Roboto"/>
            </a:endParaRPr>
          </a:p>
        </p:txBody>
      </p:sp>
      <p:sp>
        <p:nvSpPr>
          <p:cNvPr id="137" name="Google Shape;137;p23"/>
          <p:cNvSpPr txBox="1"/>
          <p:nvPr/>
        </p:nvSpPr>
        <p:spPr>
          <a:xfrm>
            <a:off x="7900416" y="1621600"/>
            <a:ext cx="534600" cy="5487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Roboto"/>
              <a:ea typeface="Roboto"/>
              <a:cs typeface="Roboto"/>
              <a:sym typeface="Roboto"/>
            </a:endParaRPr>
          </a:p>
        </p:txBody>
      </p:sp>
      <p:sp>
        <p:nvSpPr>
          <p:cNvPr id="138" name="Google Shape;138;p23"/>
          <p:cNvSpPr txBox="1"/>
          <p:nvPr/>
        </p:nvSpPr>
        <p:spPr>
          <a:xfrm>
            <a:off x="7193250" y="2307400"/>
            <a:ext cx="534600" cy="5487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Roboto"/>
              <a:ea typeface="Roboto"/>
              <a:cs typeface="Roboto"/>
              <a:sym typeface="Roboto"/>
            </a:endParaRPr>
          </a:p>
        </p:txBody>
      </p:sp>
      <p:sp>
        <p:nvSpPr>
          <p:cNvPr id="139" name="Google Shape;139;p23"/>
          <p:cNvSpPr txBox="1"/>
          <p:nvPr/>
        </p:nvSpPr>
        <p:spPr>
          <a:xfrm>
            <a:off x="7896325" y="2307400"/>
            <a:ext cx="534600" cy="5487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Roboto"/>
              <a:ea typeface="Roboto"/>
              <a:cs typeface="Roboto"/>
              <a:sym typeface="Roboto"/>
            </a:endParaRPr>
          </a:p>
        </p:txBody>
      </p:sp>
      <p:sp>
        <p:nvSpPr>
          <p:cNvPr id="140" name="Google Shape;140;p23"/>
          <p:cNvSpPr txBox="1"/>
          <p:nvPr/>
        </p:nvSpPr>
        <p:spPr>
          <a:xfrm>
            <a:off x="7193250" y="2993200"/>
            <a:ext cx="533400" cy="3918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Roboto"/>
              <a:ea typeface="Roboto"/>
              <a:cs typeface="Roboto"/>
              <a:sym typeface="Roboto"/>
            </a:endParaRPr>
          </a:p>
        </p:txBody>
      </p:sp>
      <p:sp>
        <p:nvSpPr>
          <p:cNvPr id="141" name="Google Shape;141;p23"/>
          <p:cNvSpPr txBox="1"/>
          <p:nvPr/>
        </p:nvSpPr>
        <p:spPr>
          <a:xfrm>
            <a:off x="7895125" y="2993200"/>
            <a:ext cx="533400" cy="3918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Roboto"/>
              <a:ea typeface="Roboto"/>
              <a:cs typeface="Roboto"/>
              <a:sym typeface="Roboto"/>
            </a:endParaRPr>
          </a:p>
        </p:txBody>
      </p:sp>
      <p:sp>
        <p:nvSpPr>
          <p:cNvPr id="142" name="Google Shape;142;p23"/>
          <p:cNvSpPr txBox="1"/>
          <p:nvPr/>
        </p:nvSpPr>
        <p:spPr>
          <a:xfrm>
            <a:off x="7192050" y="3474720"/>
            <a:ext cx="533400" cy="3918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Roboto"/>
              <a:ea typeface="Roboto"/>
              <a:cs typeface="Roboto"/>
              <a:sym typeface="Roboto"/>
            </a:endParaRPr>
          </a:p>
        </p:txBody>
      </p:sp>
      <p:sp>
        <p:nvSpPr>
          <p:cNvPr id="143" name="Google Shape;143;p23"/>
          <p:cNvSpPr txBox="1"/>
          <p:nvPr/>
        </p:nvSpPr>
        <p:spPr>
          <a:xfrm>
            <a:off x="7895125" y="3474720"/>
            <a:ext cx="533400" cy="3918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Roboto"/>
              <a:ea typeface="Roboto"/>
              <a:cs typeface="Roboto"/>
              <a:sym typeface="Roboto"/>
            </a:endParaRPr>
          </a:p>
        </p:txBody>
      </p:sp>
      <p:sp>
        <p:nvSpPr>
          <p:cNvPr id="144" name="Google Shape;144;p23"/>
          <p:cNvSpPr txBox="1"/>
          <p:nvPr/>
        </p:nvSpPr>
        <p:spPr>
          <a:xfrm>
            <a:off x="7895125" y="4420925"/>
            <a:ext cx="533400" cy="3918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Roboto"/>
              <a:ea typeface="Roboto"/>
              <a:cs typeface="Roboto"/>
              <a:sym typeface="Roboto"/>
            </a:endParaRPr>
          </a:p>
        </p:txBody>
      </p:sp>
      <p:sp>
        <p:nvSpPr>
          <p:cNvPr id="145" name="Google Shape;145;p23"/>
          <p:cNvSpPr txBox="1"/>
          <p:nvPr/>
        </p:nvSpPr>
        <p:spPr>
          <a:xfrm>
            <a:off x="7192050" y="4420925"/>
            <a:ext cx="533400" cy="3918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Roboto"/>
              <a:ea typeface="Roboto"/>
              <a:cs typeface="Roboto"/>
              <a:sym typeface="Roboto"/>
            </a:endParaRPr>
          </a:p>
        </p:txBody>
      </p:sp>
      <p:sp>
        <p:nvSpPr>
          <p:cNvPr id="146" name="Google Shape;146;p23"/>
          <p:cNvSpPr txBox="1"/>
          <p:nvPr/>
        </p:nvSpPr>
        <p:spPr>
          <a:xfrm>
            <a:off x="7891272" y="3931920"/>
            <a:ext cx="533400" cy="3918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Roboto"/>
              <a:ea typeface="Roboto"/>
              <a:cs typeface="Roboto"/>
              <a:sym typeface="Roboto"/>
            </a:endParaRPr>
          </a:p>
        </p:txBody>
      </p:sp>
      <p:sp>
        <p:nvSpPr>
          <p:cNvPr id="147" name="Google Shape;147;p23"/>
          <p:cNvSpPr txBox="1"/>
          <p:nvPr/>
        </p:nvSpPr>
        <p:spPr>
          <a:xfrm>
            <a:off x="7192050" y="3931920"/>
            <a:ext cx="533400" cy="3918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Roboto"/>
              <a:ea typeface="Roboto"/>
              <a:cs typeface="Roboto"/>
              <a:sym typeface="Roboto"/>
            </a:endParaRPr>
          </a:p>
        </p:txBody>
      </p:sp>
      <p:sp>
        <p:nvSpPr>
          <p:cNvPr id="148" name="Google Shape;148;p23"/>
          <p:cNvSpPr/>
          <p:nvPr/>
        </p:nvSpPr>
        <p:spPr>
          <a:xfrm>
            <a:off x="7193256" y="406899"/>
            <a:ext cx="534602" cy="391801"/>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lt2"/>
                </a:solidFill>
                <a:latin typeface="Arial"/>
              </a:rPr>
              <a:t>Yes</a:t>
            </a:r>
          </a:p>
        </p:txBody>
      </p:sp>
      <p:sp>
        <p:nvSpPr>
          <p:cNvPr id="149" name="Google Shape;149;p23"/>
          <p:cNvSpPr/>
          <p:nvPr/>
        </p:nvSpPr>
        <p:spPr>
          <a:xfrm>
            <a:off x="7900416" y="406899"/>
            <a:ext cx="530352" cy="391801"/>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lt2"/>
                </a:solidFill>
                <a:latin typeface="Arial"/>
              </a:rPr>
              <a:t>No</a:t>
            </a:r>
          </a:p>
        </p:txBody>
      </p:sp>
      <p:sp>
        <p:nvSpPr>
          <p:cNvPr id="150" name="Google Shape;150;p23"/>
          <p:cNvSpPr/>
          <p:nvPr/>
        </p:nvSpPr>
        <p:spPr>
          <a:xfrm>
            <a:off x="8600444" y="932688"/>
            <a:ext cx="438912" cy="301752"/>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lt2"/>
                </a:solidFill>
                <a:latin typeface="Arial"/>
              </a:rPr>
              <a:t>x</a:t>
            </a:r>
          </a:p>
        </p:txBody>
      </p:sp>
      <p:sp>
        <p:nvSpPr>
          <p:cNvPr id="151" name="Google Shape;151;p23"/>
          <p:cNvSpPr/>
          <p:nvPr/>
        </p:nvSpPr>
        <p:spPr>
          <a:xfrm>
            <a:off x="8613648" y="1618488"/>
            <a:ext cx="438912" cy="301752"/>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lt2"/>
                </a:solidFill>
                <a:latin typeface="Arial"/>
              </a:rPr>
              <a:t>x</a:t>
            </a:r>
          </a:p>
        </p:txBody>
      </p:sp>
      <p:sp>
        <p:nvSpPr>
          <p:cNvPr id="152" name="Google Shape;152;p23"/>
          <p:cNvSpPr/>
          <p:nvPr/>
        </p:nvSpPr>
        <p:spPr>
          <a:xfrm>
            <a:off x="8610894" y="2304288"/>
            <a:ext cx="438912" cy="301752"/>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lt2"/>
                </a:solidFill>
                <a:latin typeface="Arial"/>
              </a:rPr>
              <a:t>x</a:t>
            </a:r>
          </a:p>
        </p:txBody>
      </p:sp>
      <p:sp>
        <p:nvSpPr>
          <p:cNvPr id="153" name="Google Shape;153;p23"/>
          <p:cNvSpPr/>
          <p:nvPr/>
        </p:nvSpPr>
        <p:spPr>
          <a:xfrm>
            <a:off x="8610894" y="2990088"/>
            <a:ext cx="438912" cy="301752"/>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lt2"/>
                </a:solidFill>
                <a:latin typeface="Arial"/>
              </a:rPr>
              <a:t>x</a:t>
            </a:r>
          </a:p>
        </p:txBody>
      </p:sp>
      <p:sp>
        <p:nvSpPr>
          <p:cNvPr id="154" name="Google Shape;154;p23"/>
          <p:cNvSpPr/>
          <p:nvPr/>
        </p:nvSpPr>
        <p:spPr>
          <a:xfrm>
            <a:off x="8610894" y="3474720"/>
            <a:ext cx="438912" cy="301752"/>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lt2"/>
                </a:solidFill>
                <a:latin typeface="Arial"/>
              </a:rPr>
              <a:t>x</a:t>
            </a:r>
          </a:p>
        </p:txBody>
      </p:sp>
      <p:sp>
        <p:nvSpPr>
          <p:cNvPr id="155" name="Google Shape;155;p23"/>
          <p:cNvSpPr/>
          <p:nvPr/>
        </p:nvSpPr>
        <p:spPr>
          <a:xfrm>
            <a:off x="8610894" y="3959352"/>
            <a:ext cx="438912" cy="301752"/>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lt2"/>
                </a:solidFill>
                <a:latin typeface="Arial"/>
              </a:rPr>
              <a:t>x</a:t>
            </a:r>
          </a:p>
        </p:txBody>
      </p:sp>
      <p:sp>
        <p:nvSpPr>
          <p:cNvPr id="156" name="Google Shape;156;p23"/>
          <p:cNvSpPr/>
          <p:nvPr/>
        </p:nvSpPr>
        <p:spPr>
          <a:xfrm>
            <a:off x="8610894" y="4416552"/>
            <a:ext cx="438912" cy="301752"/>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lt2"/>
                </a:solidFill>
                <a:latin typeface="Arial"/>
              </a:rPr>
              <a:t>x</a:t>
            </a:r>
          </a:p>
        </p:txBody>
      </p:sp>
      <p:sp>
        <p:nvSpPr>
          <p:cNvPr id="157" name="Google Shape;157;p23"/>
          <p:cNvSpPr txBox="1"/>
          <p:nvPr/>
        </p:nvSpPr>
        <p:spPr>
          <a:xfrm>
            <a:off x="320850" y="160425"/>
            <a:ext cx="6757500" cy="64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oboto"/>
                <a:ea typeface="Roboto"/>
                <a:cs typeface="Roboto"/>
                <a:sym typeface="Roboto"/>
              </a:rPr>
              <a:t>Please read each of the following statements. Afterward, drag the x into the box that indicates your opinion on each matter.</a:t>
            </a:r>
            <a:endParaRPr>
              <a:latin typeface="Roboto"/>
              <a:ea typeface="Roboto"/>
              <a:cs typeface="Roboto"/>
              <a:sym typeface="Robot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4"/>
          <p:cNvSpPr txBox="1"/>
          <p:nvPr>
            <p:ph type="title"/>
          </p:nvPr>
        </p:nvSpPr>
        <p:spPr>
          <a:xfrm>
            <a:off x="311725" y="500925"/>
            <a:ext cx="3244200" cy="1829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Should corporations have the same rights as people?</a:t>
            </a:r>
            <a:endParaRPr/>
          </a:p>
        </p:txBody>
      </p:sp>
      <p:sp>
        <p:nvSpPr>
          <p:cNvPr id="163" name="Google Shape;163;p24"/>
          <p:cNvSpPr txBox="1"/>
          <p:nvPr>
            <p:ph idx="1" type="body"/>
          </p:nvPr>
        </p:nvSpPr>
        <p:spPr>
          <a:xfrm>
            <a:off x="311700" y="2390650"/>
            <a:ext cx="3127500" cy="229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Please take some time to read the article linked at the right.</a:t>
            </a:r>
            <a:endParaRPr/>
          </a:p>
          <a:p>
            <a:pPr indent="0" lvl="0" marL="0" rtl="0" algn="l">
              <a:spcBef>
                <a:spcPts val="1600"/>
              </a:spcBef>
              <a:spcAft>
                <a:spcPts val="0"/>
              </a:spcAft>
              <a:buNone/>
            </a:pPr>
            <a:r>
              <a:rPr lang="en"/>
              <a:t>Think about the following…</a:t>
            </a:r>
            <a:endParaRPr/>
          </a:p>
          <a:p>
            <a:pPr indent="0" lvl="0" marL="0" rtl="0" algn="l">
              <a:spcBef>
                <a:spcPts val="1600"/>
              </a:spcBef>
              <a:spcAft>
                <a:spcPts val="1600"/>
              </a:spcAft>
              <a:buNone/>
            </a:pPr>
            <a:r>
              <a:rPr i="1" lang="en">
                <a:latin typeface="Roboto Light"/>
                <a:ea typeface="Roboto Light"/>
                <a:cs typeface="Roboto Light"/>
                <a:sym typeface="Roboto Light"/>
              </a:rPr>
              <a:t>“</a:t>
            </a:r>
            <a:r>
              <a:rPr i="1" lang="en">
                <a:latin typeface="Roboto Light"/>
                <a:ea typeface="Roboto Light"/>
                <a:cs typeface="Roboto Light"/>
                <a:sym typeface="Roboto Light"/>
              </a:rPr>
              <a:t>to what extent should corporations be treated as people under the law?”</a:t>
            </a:r>
            <a:endParaRPr i="1">
              <a:latin typeface="Roboto Light"/>
              <a:ea typeface="Roboto Light"/>
              <a:cs typeface="Roboto Light"/>
              <a:sym typeface="Roboto Light"/>
            </a:endParaRPr>
          </a:p>
        </p:txBody>
      </p:sp>
      <p:sp>
        <p:nvSpPr>
          <p:cNvPr id="164" name="Google Shape;164;p24"/>
          <p:cNvSpPr txBox="1"/>
          <p:nvPr/>
        </p:nvSpPr>
        <p:spPr>
          <a:xfrm>
            <a:off x="4438325" y="882325"/>
            <a:ext cx="4197600" cy="2941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100">
                <a:latin typeface="Merriweather"/>
                <a:ea typeface="Merriweather"/>
                <a:cs typeface="Merriweather"/>
                <a:sym typeface="Merriweather"/>
              </a:rPr>
              <a:t>“</a:t>
            </a:r>
            <a:r>
              <a:rPr lang="en" sz="3100" u="sng">
                <a:solidFill>
                  <a:schemeClr val="accent1"/>
                </a:solidFill>
                <a:latin typeface="Merriweather"/>
                <a:ea typeface="Merriweather"/>
                <a:cs typeface="Merriweather"/>
                <a:sym typeface="Merriweather"/>
                <a:hlinkClick r:id="rId3">
                  <a:extLst>
                    <a:ext uri="{A12FA001-AC4F-418D-AE19-62706E023703}">
                      <ahyp:hlinkClr val="tx"/>
                    </a:ext>
                  </a:extLst>
                </a:hlinkClick>
              </a:rPr>
              <a:t>When did corporations become people?</a:t>
            </a:r>
            <a:r>
              <a:rPr lang="en" sz="3100">
                <a:latin typeface="Merriweather"/>
                <a:ea typeface="Merriweather"/>
                <a:cs typeface="Merriweather"/>
                <a:sym typeface="Merriweather"/>
              </a:rPr>
              <a:t>”</a:t>
            </a:r>
            <a:endParaRPr sz="3100">
              <a:latin typeface="Merriweather"/>
              <a:ea typeface="Merriweather"/>
              <a:cs typeface="Merriweather"/>
              <a:sym typeface="Merriweathe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pic>
        <p:nvPicPr>
          <p:cNvPr descr="The Watergate campaign finance scandals led to a landmark law designed to limit the influence of money in politics. Forty years later, some say the scandal isn’t what’s illegal, it’s what’s legal.&#10;&#10;Produced by: Retro Report&#10;&#10;Read the story here: http://nyti.ms/11Y0ZGf&#10;&#10;Subscribe to the Times Video newsletter for free and get a handpicked selection of the best videos from The New York Times every week: http://bit.ly/timesvideonewsletter&#10;&#10;Subscribe on YouTube: http://bit.ly/U8Ys7n&#10;&#10;Watch more videos at: http://nytimes.com/video&#10;&#10;---------------------------------------------------------------&#10;&#10;Want more from The New York Times?&#10;&#10;Twitter: https://twitter.com/nytvideo&#10;&#10;Facebook: https://www.facebook.com/nytimes&#10;&#10;Google+: https://plus.google.com/+nytimes/&#10;&#10;Whether it's reporting on conflicts abroad and political divisions at home, or covering the latest style trends and scientific developments, New York Times video journalists provide a revealing and unforgettable view of the world. It's all the news that's fit to watch. On YouTube.&#10;&#10;The Cost of Campaigns | Retro Report | The New York Times&#10;http://www.youtube.com/user/TheNewYorkTimes" id="169" name="Google Shape;169;p25" title="The Cost of Campaigns | Retro Report | The New York Times">
            <a:hlinkClick r:id="rId3"/>
          </p:cNvPr>
          <p:cNvPicPr preferRelativeResize="0"/>
          <p:nvPr/>
        </p:nvPicPr>
        <p:blipFill>
          <a:blip r:embed="rId4">
            <a:alphaModFix/>
          </a:blip>
          <a:stretch>
            <a:fillRect/>
          </a:stretch>
        </p:blipFill>
        <p:spPr>
          <a:xfrm>
            <a:off x="76200" y="857250"/>
            <a:ext cx="4572000" cy="3429000"/>
          </a:xfrm>
          <a:prstGeom prst="rect">
            <a:avLst/>
          </a:prstGeom>
          <a:noFill/>
          <a:ln>
            <a:noFill/>
          </a:ln>
        </p:spPr>
      </p:pic>
      <p:sp>
        <p:nvSpPr>
          <p:cNvPr id="170" name="Google Shape;170;p25"/>
          <p:cNvSpPr txBox="1"/>
          <p:nvPr/>
        </p:nvSpPr>
        <p:spPr>
          <a:xfrm>
            <a:off x="76200" y="4286250"/>
            <a:ext cx="4572000" cy="64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latin typeface="Roboto Medium"/>
                <a:ea typeface="Roboto Medium"/>
                <a:cs typeface="Roboto Medium"/>
                <a:sym typeface="Roboto Medium"/>
              </a:rPr>
              <a:t>As you watch, please answer the questions on the right.</a:t>
            </a:r>
            <a:endParaRPr sz="1300">
              <a:latin typeface="Roboto Medium"/>
              <a:ea typeface="Roboto Medium"/>
              <a:cs typeface="Roboto Medium"/>
              <a:sym typeface="Roboto Medium"/>
            </a:endParaRPr>
          </a:p>
        </p:txBody>
      </p:sp>
      <p:sp>
        <p:nvSpPr>
          <p:cNvPr id="171" name="Google Shape;171;p25"/>
          <p:cNvSpPr txBox="1"/>
          <p:nvPr/>
        </p:nvSpPr>
        <p:spPr>
          <a:xfrm>
            <a:off x="4818888" y="2627575"/>
            <a:ext cx="4110000" cy="96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50"/>
              <a:t>What is “soft money” and how did it provide a loophole for corporate and individual campaign donations after Watergate? When and how was this loophole eliminated?</a:t>
            </a:r>
            <a:endParaRPr>
              <a:latin typeface="Roboto"/>
              <a:ea typeface="Roboto"/>
              <a:cs typeface="Roboto"/>
              <a:sym typeface="Roboto"/>
            </a:endParaRPr>
          </a:p>
        </p:txBody>
      </p:sp>
      <p:sp>
        <p:nvSpPr>
          <p:cNvPr id="172" name="Google Shape;172;p25"/>
          <p:cNvSpPr txBox="1"/>
          <p:nvPr/>
        </p:nvSpPr>
        <p:spPr>
          <a:xfrm>
            <a:off x="4814675" y="135450"/>
            <a:ext cx="4110000" cy="49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50"/>
              <a:t>What campaign finance regulations existed before Watergate?</a:t>
            </a:r>
            <a:endParaRPr>
              <a:latin typeface="Roboto"/>
              <a:ea typeface="Roboto"/>
              <a:cs typeface="Roboto"/>
              <a:sym typeface="Roboto"/>
            </a:endParaRPr>
          </a:p>
        </p:txBody>
      </p:sp>
      <p:sp>
        <p:nvSpPr>
          <p:cNvPr id="173" name="Google Shape;173;p25"/>
          <p:cNvSpPr txBox="1"/>
          <p:nvPr/>
        </p:nvSpPr>
        <p:spPr>
          <a:xfrm>
            <a:off x="4818888" y="681625"/>
            <a:ext cx="4133700" cy="775200"/>
          </a:xfrm>
          <a:prstGeom prst="rect">
            <a:avLst/>
          </a:prstGeom>
          <a:solidFill>
            <a:schemeClr val="lt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oboto"/>
                <a:ea typeface="Roboto"/>
                <a:cs typeface="Roboto"/>
                <a:sym typeface="Roboto"/>
              </a:rPr>
              <a:t>[enter answer here]</a:t>
            </a:r>
            <a:endParaRPr>
              <a:latin typeface="Roboto"/>
              <a:ea typeface="Roboto"/>
              <a:cs typeface="Roboto"/>
              <a:sym typeface="Roboto"/>
            </a:endParaRPr>
          </a:p>
        </p:txBody>
      </p:sp>
      <p:sp>
        <p:nvSpPr>
          <p:cNvPr id="174" name="Google Shape;174;p25"/>
          <p:cNvSpPr txBox="1"/>
          <p:nvPr/>
        </p:nvSpPr>
        <p:spPr>
          <a:xfrm>
            <a:off x="4818888" y="1433600"/>
            <a:ext cx="4110000" cy="49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50"/>
              <a:t>How did campaign finance regulations change as a result of Watergate?</a:t>
            </a:r>
            <a:endParaRPr>
              <a:latin typeface="Roboto"/>
              <a:ea typeface="Roboto"/>
              <a:cs typeface="Roboto"/>
              <a:sym typeface="Roboto"/>
            </a:endParaRPr>
          </a:p>
        </p:txBody>
      </p:sp>
      <p:sp>
        <p:nvSpPr>
          <p:cNvPr id="175" name="Google Shape;175;p25"/>
          <p:cNvSpPr txBox="1"/>
          <p:nvPr/>
        </p:nvSpPr>
        <p:spPr>
          <a:xfrm>
            <a:off x="4818888" y="1962400"/>
            <a:ext cx="4133100" cy="641700"/>
          </a:xfrm>
          <a:prstGeom prst="rect">
            <a:avLst/>
          </a:prstGeom>
          <a:solidFill>
            <a:schemeClr val="lt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oboto"/>
                <a:ea typeface="Roboto"/>
                <a:cs typeface="Roboto"/>
                <a:sym typeface="Roboto"/>
              </a:rPr>
              <a:t>[enter answer here]</a:t>
            </a:r>
            <a:endParaRPr>
              <a:latin typeface="Roboto"/>
              <a:ea typeface="Roboto"/>
              <a:cs typeface="Roboto"/>
              <a:sym typeface="Roboto"/>
            </a:endParaRPr>
          </a:p>
        </p:txBody>
      </p:sp>
      <p:sp>
        <p:nvSpPr>
          <p:cNvPr id="176" name="Google Shape;176;p25"/>
          <p:cNvSpPr txBox="1"/>
          <p:nvPr/>
        </p:nvSpPr>
        <p:spPr>
          <a:xfrm>
            <a:off x="4818888" y="3558950"/>
            <a:ext cx="4133100" cy="1292700"/>
          </a:xfrm>
          <a:prstGeom prst="rect">
            <a:avLst/>
          </a:prstGeom>
          <a:solidFill>
            <a:schemeClr val="lt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oboto"/>
                <a:ea typeface="Roboto"/>
                <a:cs typeface="Roboto"/>
                <a:sym typeface="Roboto"/>
              </a:rPr>
              <a:t>[enter answer here]</a:t>
            </a:r>
            <a:endParaRPr>
              <a:latin typeface="Roboto"/>
              <a:ea typeface="Roboto"/>
              <a:cs typeface="Roboto"/>
              <a:sym typeface="Robot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6"/>
          <p:cNvSpPr txBox="1"/>
          <p:nvPr>
            <p:ph type="title"/>
          </p:nvPr>
        </p:nvSpPr>
        <p:spPr>
          <a:xfrm>
            <a:off x="311700" y="539725"/>
            <a:ext cx="8520600" cy="128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SCOTUS and Campaign Finance</a:t>
            </a:r>
            <a:endParaRPr/>
          </a:p>
        </p:txBody>
      </p:sp>
      <p:sp>
        <p:nvSpPr>
          <p:cNvPr id="182" name="Google Shape;182;p26"/>
          <p:cNvSpPr txBox="1"/>
          <p:nvPr/>
        </p:nvSpPr>
        <p:spPr>
          <a:xfrm>
            <a:off x="3716425" y="3395575"/>
            <a:ext cx="4812600" cy="144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700">
                <a:latin typeface="Merriweather"/>
                <a:ea typeface="Merriweather"/>
                <a:cs typeface="Merriweather"/>
                <a:sym typeface="Merriweather"/>
              </a:rPr>
              <a:t>How has the Supreme Court ruled in regard to campaign finance law?</a:t>
            </a:r>
            <a:endParaRPr sz="2700">
              <a:latin typeface="Merriweather"/>
              <a:ea typeface="Merriweather"/>
              <a:cs typeface="Merriweather"/>
              <a:sym typeface="Merriweathe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27"/>
          <p:cNvSpPr txBox="1"/>
          <p:nvPr>
            <p:ph type="title"/>
          </p:nvPr>
        </p:nvSpPr>
        <p:spPr>
          <a:xfrm>
            <a:off x="311725" y="500925"/>
            <a:ext cx="3127500" cy="1829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Please study the SCOTUS cases on the right.</a:t>
            </a:r>
            <a:endParaRPr/>
          </a:p>
        </p:txBody>
      </p:sp>
      <p:sp>
        <p:nvSpPr>
          <p:cNvPr id="188" name="Google Shape;188;p27"/>
          <p:cNvSpPr txBox="1"/>
          <p:nvPr>
            <p:ph idx="1" type="body"/>
          </p:nvPr>
        </p:nvSpPr>
        <p:spPr>
          <a:xfrm>
            <a:off x="311700" y="2390650"/>
            <a:ext cx="3127500" cy="2298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Afterward, please take some time to answer the questions on the following slides.</a:t>
            </a:r>
            <a:endParaRPr/>
          </a:p>
        </p:txBody>
      </p:sp>
      <p:sp>
        <p:nvSpPr>
          <p:cNvPr id="189" name="Google Shape;189;p27"/>
          <p:cNvSpPr txBox="1"/>
          <p:nvPr/>
        </p:nvSpPr>
        <p:spPr>
          <a:xfrm>
            <a:off x="4697250" y="1855425"/>
            <a:ext cx="3616800" cy="241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latin typeface="Roboto"/>
                <a:ea typeface="Roboto"/>
                <a:cs typeface="Roboto"/>
                <a:sym typeface="Roboto"/>
                <a:hlinkClick r:id="rId3"/>
              </a:rPr>
              <a:t>McConnell v FEC (2003)</a:t>
            </a:r>
            <a:endParaRPr>
              <a:latin typeface="Roboto"/>
              <a:ea typeface="Roboto"/>
              <a:cs typeface="Roboto"/>
              <a:sym typeface="Roboto"/>
            </a:endParaRPr>
          </a:p>
          <a:p>
            <a:pPr indent="0" lvl="0" marL="0" rtl="0" algn="l">
              <a:spcBef>
                <a:spcPts val="0"/>
              </a:spcBef>
              <a:spcAft>
                <a:spcPts val="0"/>
              </a:spcAft>
              <a:buNone/>
            </a:pPr>
            <a:r>
              <a:rPr lang="en" u="sng">
                <a:solidFill>
                  <a:schemeClr val="hlink"/>
                </a:solidFill>
                <a:latin typeface="Roboto"/>
                <a:ea typeface="Roboto"/>
                <a:cs typeface="Roboto"/>
                <a:sym typeface="Roboto"/>
                <a:hlinkClick r:id="rId4"/>
              </a:rPr>
              <a:t>McConnell v FEC (2003)</a:t>
            </a:r>
            <a:r>
              <a:rPr lang="en">
                <a:latin typeface="Roboto"/>
                <a:ea typeface="Roboto"/>
                <a:cs typeface="Roboto"/>
                <a:sym typeface="Roboto"/>
              </a:rPr>
              <a:t> Summary</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rPr lang="en" u="sng">
                <a:solidFill>
                  <a:schemeClr val="hlink"/>
                </a:solidFill>
                <a:latin typeface="Roboto"/>
                <a:ea typeface="Roboto"/>
                <a:cs typeface="Roboto"/>
                <a:sym typeface="Roboto"/>
                <a:hlinkClick r:id="rId5"/>
              </a:rPr>
              <a:t>Citizens United v FEC</a:t>
            </a:r>
            <a:r>
              <a:rPr lang="en">
                <a:latin typeface="Roboto"/>
                <a:ea typeface="Roboto"/>
                <a:cs typeface="Roboto"/>
                <a:sym typeface="Roboto"/>
              </a:rPr>
              <a:t> (2010)</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rPr lang="en" u="sng">
                <a:solidFill>
                  <a:schemeClr val="hlink"/>
                </a:solidFill>
                <a:latin typeface="Roboto"/>
                <a:ea typeface="Roboto"/>
                <a:cs typeface="Roboto"/>
                <a:sym typeface="Roboto"/>
                <a:hlinkClick r:id="rId6"/>
              </a:rPr>
              <a:t>McCutcheon v FEC </a:t>
            </a:r>
            <a:r>
              <a:rPr lang="en">
                <a:latin typeface="Roboto"/>
                <a:ea typeface="Roboto"/>
                <a:cs typeface="Roboto"/>
                <a:sym typeface="Roboto"/>
              </a:rPr>
              <a:t>- Summary</a:t>
            </a:r>
            <a:endParaRPr>
              <a:latin typeface="Roboto"/>
              <a:ea typeface="Roboto"/>
              <a:cs typeface="Roboto"/>
              <a:sym typeface="Robot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28"/>
          <p:cNvSpPr txBox="1"/>
          <p:nvPr/>
        </p:nvSpPr>
        <p:spPr>
          <a:xfrm>
            <a:off x="516700" y="258350"/>
            <a:ext cx="8220300" cy="44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50"/>
              <a:t>What aspects of campaign finance regulation were affirmed and/or modified by the Court’s decision?</a:t>
            </a:r>
            <a:endParaRPr>
              <a:latin typeface="Roboto"/>
              <a:ea typeface="Roboto"/>
              <a:cs typeface="Roboto"/>
              <a:sym typeface="Roboto"/>
            </a:endParaRPr>
          </a:p>
        </p:txBody>
      </p:sp>
      <p:sp>
        <p:nvSpPr>
          <p:cNvPr id="195" name="Google Shape;195;p28"/>
          <p:cNvSpPr txBox="1"/>
          <p:nvPr/>
        </p:nvSpPr>
        <p:spPr>
          <a:xfrm>
            <a:off x="521208" y="2577750"/>
            <a:ext cx="8449200" cy="77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50"/>
              <a:t>Do you agree with the Court’s interpretation and application of the Constitution in this case? Why or why not?</a:t>
            </a:r>
            <a:endParaRPr>
              <a:latin typeface="Roboto"/>
              <a:ea typeface="Roboto"/>
              <a:cs typeface="Roboto"/>
              <a:sym typeface="Roboto"/>
            </a:endParaRPr>
          </a:p>
        </p:txBody>
      </p:sp>
      <p:sp>
        <p:nvSpPr>
          <p:cNvPr id="196" name="Google Shape;196;p28"/>
          <p:cNvSpPr txBox="1"/>
          <p:nvPr/>
        </p:nvSpPr>
        <p:spPr>
          <a:xfrm>
            <a:off x="563675" y="681100"/>
            <a:ext cx="8055900" cy="1890600"/>
          </a:xfrm>
          <a:prstGeom prst="rect">
            <a:avLst/>
          </a:prstGeom>
          <a:solidFill>
            <a:schemeClr val="accent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latin typeface="Roboto"/>
                <a:ea typeface="Roboto"/>
                <a:cs typeface="Roboto"/>
                <a:sym typeface="Roboto"/>
              </a:rPr>
              <a:t>[enter answer here]</a:t>
            </a:r>
            <a:endParaRPr>
              <a:solidFill>
                <a:schemeClr val="lt1"/>
              </a:solidFill>
              <a:latin typeface="Roboto"/>
              <a:ea typeface="Roboto"/>
              <a:cs typeface="Roboto"/>
              <a:sym typeface="Roboto"/>
            </a:endParaRPr>
          </a:p>
        </p:txBody>
      </p:sp>
      <p:sp>
        <p:nvSpPr>
          <p:cNvPr id="197" name="Google Shape;197;p28"/>
          <p:cNvSpPr txBox="1"/>
          <p:nvPr/>
        </p:nvSpPr>
        <p:spPr>
          <a:xfrm>
            <a:off x="566928" y="3058950"/>
            <a:ext cx="8055900" cy="1890600"/>
          </a:xfrm>
          <a:prstGeom prst="rect">
            <a:avLst/>
          </a:prstGeom>
          <a:solidFill>
            <a:schemeClr val="accent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latin typeface="Roboto"/>
                <a:ea typeface="Roboto"/>
                <a:cs typeface="Roboto"/>
                <a:sym typeface="Roboto"/>
              </a:rPr>
              <a:t>[enter answer here]</a:t>
            </a:r>
            <a:endParaRPr>
              <a:solidFill>
                <a:schemeClr val="lt1"/>
              </a:solidFill>
              <a:latin typeface="Roboto"/>
              <a:ea typeface="Roboto"/>
              <a:cs typeface="Roboto"/>
              <a:sym typeface="Roboto"/>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aradigm">
  <a:themeElements>
    <a:clrScheme name="Paradigm">
      <a:dk1>
        <a:srgbClr val="31394D"/>
      </a:dk1>
      <a:lt1>
        <a:srgbClr val="FFFFFF"/>
      </a:lt1>
      <a:dk2>
        <a:srgbClr val="666666"/>
      </a:dk2>
      <a:lt2>
        <a:srgbClr val="626B73"/>
      </a:lt2>
      <a:accent1>
        <a:srgbClr val="002F4A"/>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