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212d8134b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212d8134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8a0bb3097f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8a0bb3097f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8a0bb3097f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8a0bb3097f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8a0bb3097f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8a0bb3097f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8a0bb3097f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8a0bb3097f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8a0bb3097f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8a0bb3097f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8a0bb3097f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8a0bb3097f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hyperlink" Target="http://www.viewpure.com/lGC0zxgRNJQ?start=0&amp;end=0" TargetMode="External"/><Relationship Id="rId5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hyperlink" Target="https://drive.google.com/file/d/1Vj81UMO__keGZCeNWlFf8IHv_-0qPz4U/view?usp=sharing" TargetMode="External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hyperlink" Target="https://docs.google.com/presentation/d/1OddmEr1F7sAf1KCSwrYqmIafXfr541Q9rpcbqPoJhu0/copy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/>
          <p:nvPr/>
        </p:nvSpPr>
        <p:spPr>
          <a:xfrm>
            <a:off x="8127600" y="1830400"/>
            <a:ext cx="593100" cy="818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4"/>
          <p:cNvSpPr/>
          <p:nvPr/>
        </p:nvSpPr>
        <p:spPr>
          <a:xfrm rot="-1808629">
            <a:off x="8108092" y="1564456"/>
            <a:ext cx="593223" cy="4398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4"/>
          <p:cNvSpPr/>
          <p:nvPr/>
        </p:nvSpPr>
        <p:spPr>
          <a:xfrm>
            <a:off x="8477050" y="1503150"/>
            <a:ext cx="357900" cy="25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/>
          <p:nvPr/>
        </p:nvSpPr>
        <p:spPr>
          <a:xfrm rot="-2696251">
            <a:off x="9025903" y="2709782"/>
            <a:ext cx="194525" cy="25583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/>
        </p:nvSpPr>
        <p:spPr>
          <a:xfrm>
            <a:off x="495250" y="512963"/>
            <a:ext cx="87207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300">
                <a:solidFill>
                  <a:schemeClr val="dk1"/>
                </a:solidFill>
              </a:rPr>
              <a:t>What is a Community?</a:t>
            </a:r>
            <a:endParaRPr b="1" sz="5300">
              <a:solidFill>
                <a:schemeClr val="dk1"/>
              </a:solidFill>
            </a:endParaRPr>
          </a:p>
        </p:txBody>
      </p:sp>
      <p:pic>
        <p:nvPicPr>
          <p:cNvPr id="63" name="Google Shape;63;p1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95451" y="2800359"/>
            <a:ext cx="4051400" cy="227805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54025" y="3354450"/>
            <a:ext cx="1788900" cy="5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Click on the picture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966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communities are you part of?</a:t>
            </a:r>
            <a:endParaRPr/>
          </a:p>
        </p:txBody>
      </p:sp>
      <p:sp>
        <p:nvSpPr>
          <p:cNvPr id="70" name="Google Shape;70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school the principal is in charge.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the city the mayor is in charge.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about other places?  Who is in charge there?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6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" y="2571750"/>
            <a:ext cx="2498625" cy="249865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/>
        </p:nvSpPr>
        <p:spPr>
          <a:xfrm>
            <a:off x="2498625" y="3028750"/>
            <a:ext cx="1595100" cy="4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Click on the book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/>
        </p:nvSpPr>
        <p:spPr>
          <a:xfrm>
            <a:off x="161300" y="483875"/>
            <a:ext cx="2222400" cy="25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...</a:t>
            </a:r>
            <a:endParaRPr/>
          </a:p>
        </p:txBody>
      </p:sp>
      <p:sp>
        <p:nvSpPr>
          <p:cNvPr id="82" name="Google Shape;82;p17"/>
          <p:cNvSpPr txBox="1"/>
          <p:nvPr/>
        </p:nvSpPr>
        <p:spPr>
          <a:xfrm>
            <a:off x="3405100" y="4498325"/>
            <a:ext cx="4372800" cy="5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Click here if you are going to type your answers.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ctrTitle"/>
          </p:nvPr>
        </p:nvSpPr>
        <p:spPr>
          <a:xfrm>
            <a:off x="311708" y="-1694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Turn and Talk</a:t>
            </a:r>
            <a:endParaRPr/>
          </a:p>
        </p:txBody>
      </p:sp>
      <p:sp>
        <p:nvSpPr>
          <p:cNvPr id="88" name="Google Shape;88;p18"/>
          <p:cNvSpPr txBox="1"/>
          <p:nvPr>
            <p:ph idx="1" type="subTitle"/>
          </p:nvPr>
        </p:nvSpPr>
        <p:spPr>
          <a:xfrm>
            <a:off x="401300" y="25717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did the animals work together to solve their problem?  How did they get the farmer to change his mind?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/>
          <p:nvPr/>
        </p:nvSpPr>
        <p:spPr>
          <a:xfrm rot="407358">
            <a:off x="8231177" y="1885779"/>
            <a:ext cx="1225695" cy="86914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9"/>
          <p:cNvSpPr/>
          <p:nvPr/>
        </p:nvSpPr>
        <p:spPr>
          <a:xfrm>
            <a:off x="8127600" y="1830400"/>
            <a:ext cx="593100" cy="818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9"/>
          <p:cNvSpPr/>
          <p:nvPr/>
        </p:nvSpPr>
        <p:spPr>
          <a:xfrm rot="-1808629">
            <a:off x="8108092" y="1564456"/>
            <a:ext cx="593223" cy="4398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9"/>
          <p:cNvSpPr/>
          <p:nvPr/>
        </p:nvSpPr>
        <p:spPr>
          <a:xfrm>
            <a:off x="8477050" y="1503150"/>
            <a:ext cx="357900" cy="25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9"/>
          <p:cNvSpPr/>
          <p:nvPr/>
        </p:nvSpPr>
        <p:spPr>
          <a:xfrm rot="-2696251">
            <a:off x="9025903" y="2709782"/>
            <a:ext cx="194525" cy="25583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900550"/>
            <a:ext cx="5063726" cy="1943276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9"/>
          <p:cNvSpPr txBox="1"/>
          <p:nvPr/>
        </p:nvSpPr>
        <p:spPr>
          <a:xfrm>
            <a:off x="949850" y="3092638"/>
            <a:ext cx="6882000" cy="15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/>
              <a:t>Draw your own farm community!</a:t>
            </a:r>
            <a:endParaRPr b="1" sz="45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736896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