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8a3a1bc5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8a3a1bc5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1485f45e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1485f45e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91485f45e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91485f45e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1485f45e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1485f45e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1485f45e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1485f45e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a3a1bc52c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a3a1bc52c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a3a1bc52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a3a1bc52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a3a1bc52c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a3a1bc52c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a3a1bc52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a3a1bc52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a3a1bc52c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a3a1bc52c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a3a1bc52c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a3a1bc52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1485f45ee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1485f45ee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hyperlink" Target="https://drive.google.com/file/d/1fjUXkokANC4WAVVQPMlpNGjGYnN2iVNC/view?usp=sharing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document/d/1Qh5RLkJKrEsvlfgtlTrl8vY4HOmoEzOzr4o0BhMZMn4/copy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s://docs.google.com/presentation/d/17FQrcJseUT287WBUFOvs-hnB0yCYSTcebDTDFM9L000/copy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docs.google.com/presentation/d/1vphfVMCUzO73RMHqgBOK4_Ic4dC0WZ-R5tTK0_S7qMs/cop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presentation/d/1vphfVMCUzO73RMHqgBOK4_Ic4dC0WZ-R5tTK0_S7qMs/edit?usp=sharing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s://docs.google.com/presentation/d/1vphfVMCUzO73RMHqgBOK4_Ic4dC0WZ-R5tTK0_S7qMs/copy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s.google.com/document/d/1aeG-f0MWyr0OkdTim9XYQKOxY8BKd-aFcw6icT8oigo/copy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-9420" l="0" r="0" t="9420"/>
          <a:stretch/>
        </p:blipFill>
        <p:spPr>
          <a:xfrm>
            <a:off x="88247" y="1985525"/>
            <a:ext cx="2498625" cy="24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/>
        </p:nvSpPr>
        <p:spPr>
          <a:xfrm>
            <a:off x="2498625" y="3028750"/>
            <a:ext cx="15951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Click on the book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-169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 we discussed...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1883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How the animals worked together to solve their problem and how they got the farmer to change his mind?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/>
        </p:nvSpPr>
        <p:spPr>
          <a:xfrm>
            <a:off x="228675" y="3030975"/>
            <a:ext cx="91440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</a:t>
            </a:r>
            <a:r>
              <a:rPr lang="en" sz="2900"/>
              <a:t>hat other animals might want to improve their living conditions?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/>
              <a:t>What will </a:t>
            </a:r>
            <a:r>
              <a:rPr i="1" lang="en" sz="2900"/>
              <a:t>they </a:t>
            </a:r>
            <a:r>
              <a:rPr lang="en" sz="2900"/>
              <a:t>do if the farmer does not give it to them?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658250" y="1040950"/>
            <a:ext cx="7393800" cy="17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45F06"/>
                </a:solidFill>
              </a:rPr>
              <a:t>Who else might need help on the farm?</a:t>
            </a:r>
            <a:endParaRPr sz="3200">
              <a:solidFill>
                <a:srgbClr val="B45F06"/>
              </a:solidFill>
            </a:endParaRPr>
          </a:p>
        </p:txBody>
      </p:sp>
      <p:pic>
        <p:nvPicPr>
          <p:cNvPr id="72" name="Google Shape;72;p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6825" y="1756325"/>
            <a:ext cx="2855050" cy="32418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6174825" y="2153000"/>
            <a:ext cx="27891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Click on page to write on the document.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80" name="Google Shape;80;p17"/>
          <p:cNvSpPr txBox="1"/>
          <p:nvPr/>
        </p:nvSpPr>
        <p:spPr>
          <a:xfrm>
            <a:off x="90600" y="197150"/>
            <a:ext cx="90534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/>
              <a:t>What would you like to change in your community?</a:t>
            </a:r>
            <a:endParaRPr b="1"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FFFFFF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5525" y="2687438"/>
            <a:ext cx="2888475" cy="23695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90600" y="3369250"/>
            <a:ext cx="65403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FFFFFF"/>
                </a:solidFill>
              </a:rPr>
              <a:t>Brainstorm a list with your classmates.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608225" y="894525"/>
            <a:ext cx="7729800" cy="18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B45F06"/>
                </a:solidFill>
              </a:rPr>
              <a:t>Now you decide!</a:t>
            </a:r>
            <a:endParaRPr sz="3300">
              <a:solidFill>
                <a:srgbClr val="B45F0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B45F06"/>
                </a:solidFill>
              </a:rPr>
              <a:t>What do you want to change in your community?</a:t>
            </a:r>
            <a:endParaRPr sz="3300">
              <a:solidFill>
                <a:srgbClr val="B45F0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B45F0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B45F06"/>
                </a:solidFill>
              </a:rPr>
              <a:t>Use the graphic organizer on the next part to start planning this out.</a:t>
            </a:r>
            <a:endParaRPr sz="33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/>
        </p:nvSpPr>
        <p:spPr>
          <a:xfrm>
            <a:off x="125475" y="4328000"/>
            <a:ext cx="2132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Click here if you are going to type your answers.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0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0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104" name="Google Shape;104;p20"/>
          <p:cNvSpPr txBox="1"/>
          <p:nvPr/>
        </p:nvSpPr>
        <p:spPr>
          <a:xfrm>
            <a:off x="-395100" y="2567750"/>
            <a:ext cx="97818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FFE599"/>
                </a:solidFill>
              </a:rPr>
              <a:t>  </a:t>
            </a:r>
            <a:r>
              <a:rPr lang="en" sz="7000" u="sng">
                <a:solidFill>
                  <a:srgbClr val="FFE599"/>
                </a:solidFill>
              </a:rPr>
              <a:t>Create A Plan</a:t>
            </a:r>
            <a:endParaRPr sz="7000">
              <a:solidFill>
                <a:srgbClr val="FFE5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E599"/>
                </a:solidFill>
              </a:rPr>
              <a:t>          Choose how you want to share your learning.  We will start this work next time. </a:t>
            </a:r>
            <a:endParaRPr sz="1200">
              <a:solidFill>
                <a:srgbClr val="FFE5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975" y="1529250"/>
            <a:ext cx="4150775" cy="32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500" y="161300"/>
            <a:ext cx="3415025" cy="442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/>
        </p:nvSpPr>
        <p:spPr>
          <a:xfrm>
            <a:off x="0" y="0"/>
            <a:ext cx="5403600" cy="11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Write a letter to share what you would like to change in your community. If you wanted a new park bench who would you write to?  What would you say?  How would you </a:t>
            </a:r>
            <a:r>
              <a:rPr lang="en" sz="1800">
                <a:solidFill>
                  <a:schemeClr val="dk1"/>
                </a:solidFill>
              </a:rPr>
              <a:t>convince</a:t>
            </a:r>
            <a:r>
              <a:rPr lang="en" sz="1800">
                <a:solidFill>
                  <a:schemeClr val="dk1"/>
                </a:solidFill>
              </a:rPr>
              <a:t> them?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719475" y="4638325"/>
            <a:ext cx="39342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Click here if you are going to type your letter.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27024" y="3716150"/>
            <a:ext cx="4494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poster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Your poster needs: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-to state what issue you want to change.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-give evidence on your ideas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-steps to make the change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408" y="0"/>
            <a:ext cx="36518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ctrTitle"/>
          </p:nvPr>
        </p:nvSpPr>
        <p:spPr>
          <a:xfrm>
            <a:off x="82800" y="2060375"/>
            <a:ext cx="4066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Act it Out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What do you want to change in your community?  </a:t>
            </a:r>
            <a:r>
              <a:rPr lang="en" sz="1400"/>
              <a:t>You are going to write down what people would say as if they were on TV.  Decide who is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going to be talking, then write what they will say. This is called a script.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8596" y="138850"/>
            <a:ext cx="3557300" cy="458227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3"/>
          <p:cNvSpPr txBox="1"/>
          <p:nvPr/>
        </p:nvSpPr>
        <p:spPr>
          <a:xfrm>
            <a:off x="169350" y="4378100"/>
            <a:ext cx="3557400" cy="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Click here if you are going to type your script.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0000" y="28819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/>
          </a:p>
        </p:txBody>
      </p:sp>
      <p:sp>
        <p:nvSpPr>
          <p:cNvPr id="137" name="Google Shape;137;p24"/>
          <p:cNvSpPr txBox="1"/>
          <p:nvPr/>
        </p:nvSpPr>
        <p:spPr>
          <a:xfrm>
            <a:off x="999350" y="3046675"/>
            <a:ext cx="73836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1C232"/>
                </a:solidFill>
              </a:rPr>
              <a:t>Let your teacher know what you have chosen for a topic and how you will show what you know.</a:t>
            </a:r>
            <a:endParaRPr sz="24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982"/>
            </a:gs>
            <a:gs pos="100000">
              <a:srgbClr val="F58F0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/>
        </p:nvSpPr>
        <p:spPr>
          <a:xfrm>
            <a:off x="0" y="-5600"/>
            <a:ext cx="67245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Click on the ticket to pull up the Google Doc</a:t>
            </a:r>
            <a:endParaRPr sz="1200"/>
          </a:p>
        </p:txBody>
      </p:sp>
      <p:pic>
        <p:nvPicPr>
          <p:cNvPr id="143" name="Google Shape;143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6125" y="679213"/>
            <a:ext cx="4807049" cy="3480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