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8a3a1bc52c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8a3a1bc52c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91489e1c30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91489e1c3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8a3a1bc52c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8a3a1bc52c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1489e1c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1489e1c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a3a1bc52c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a3a1bc52c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8a3a1bc52c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8a3a1bc52c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a3a1bc52c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a3a1bc52c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a3a1bc52c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a3a1bc52c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5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hyperlink" Target="https://docs.google.com/presentation/d/17FQrcJseUT287WBUFOvs-hnB0yCYSTcebDTDFM9L000/copy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hyperlink" Target="https://docs.google.com/presentation/d/1vphfVMCUzO73RMHqgBOK4_Ic4dC0WZ-R5tTK0_S7qMs/copy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google.com/presentation/d/1vphfVMCUzO73RMHqgBOK4_Ic4dC0WZ-R5tTK0_S7qMs/edit?usp=sharing" TargetMode="External"/><Relationship Id="rId4" Type="http://schemas.openxmlformats.org/officeDocument/2006/relationships/image" Target="../media/image5.png"/><Relationship Id="rId5" Type="http://schemas.openxmlformats.org/officeDocument/2006/relationships/hyperlink" Target="https://docs.google.com/presentation/d/1vphfVMCUzO73RMHqgBOK4_Ic4dC0WZ-R5tTK0_S7qMs/copy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7286625" y="2587050"/>
            <a:ext cx="857400" cy="58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900550"/>
            <a:ext cx="5063726" cy="1943276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949850" y="3092638"/>
            <a:ext cx="68820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/>
          </a:p>
        </p:txBody>
      </p:sp>
      <p:sp>
        <p:nvSpPr>
          <p:cNvPr id="61" name="Google Shape;61;p14"/>
          <p:cNvSpPr txBox="1"/>
          <p:nvPr/>
        </p:nvSpPr>
        <p:spPr>
          <a:xfrm>
            <a:off x="90600" y="197150"/>
            <a:ext cx="90534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/>
              <a:t>What would </a:t>
            </a:r>
            <a:r>
              <a:rPr b="1" lang="en" sz="5000">
                <a:solidFill>
                  <a:srgbClr val="FFFFFF"/>
                </a:solidFill>
              </a:rPr>
              <a:t>you</a:t>
            </a:r>
            <a:r>
              <a:rPr b="1" lang="en" sz="5000"/>
              <a:t> like to change in the community?</a:t>
            </a:r>
            <a:endParaRPr b="1" sz="5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rgbClr val="FFFFFF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5525" y="2687438"/>
            <a:ext cx="2888475" cy="23695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90600" y="3369250"/>
            <a:ext cx="65403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500">
                <a:solidFill>
                  <a:srgbClr val="FFFFFF"/>
                </a:solidFill>
              </a:rPr>
              <a:t>Review your work from the last lesson.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/>
        </p:nvSpPr>
        <p:spPr>
          <a:xfrm>
            <a:off x="125475" y="4328000"/>
            <a:ext cx="2132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Click here if you are going to type your answers.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/>
          <p:nvPr/>
        </p:nvSpPr>
        <p:spPr>
          <a:xfrm rot="407358">
            <a:off x="8231177" y="1885779"/>
            <a:ext cx="1225695" cy="8691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6"/>
          <p:cNvSpPr/>
          <p:nvPr/>
        </p:nvSpPr>
        <p:spPr>
          <a:xfrm>
            <a:off x="8127600" y="1830400"/>
            <a:ext cx="593100" cy="81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/>
          <p:nvPr/>
        </p:nvSpPr>
        <p:spPr>
          <a:xfrm rot="-1808629">
            <a:off x="8108092" y="1564456"/>
            <a:ext cx="593223" cy="4398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/>
          <p:nvPr/>
        </p:nvSpPr>
        <p:spPr>
          <a:xfrm>
            <a:off x="8477050" y="1503150"/>
            <a:ext cx="357900" cy="2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/>
          <p:nvPr/>
        </p:nvSpPr>
        <p:spPr>
          <a:xfrm rot="-2696251">
            <a:off x="9025903" y="2709782"/>
            <a:ext cx="194525" cy="2558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900550"/>
            <a:ext cx="5063726" cy="1943276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949850" y="3092638"/>
            <a:ext cx="68820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/>
          </a:p>
        </p:txBody>
      </p:sp>
      <p:sp>
        <p:nvSpPr>
          <p:cNvPr id="80" name="Google Shape;80;p16"/>
          <p:cNvSpPr txBox="1"/>
          <p:nvPr/>
        </p:nvSpPr>
        <p:spPr>
          <a:xfrm>
            <a:off x="62100" y="2720150"/>
            <a:ext cx="9781800" cy="18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FFE599"/>
                </a:solidFill>
              </a:rPr>
              <a:t>Put your plan in action!</a:t>
            </a:r>
            <a:endParaRPr sz="7000">
              <a:solidFill>
                <a:srgbClr val="FFE5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E599"/>
                </a:solidFill>
              </a:rPr>
              <a:t>Start creating!</a:t>
            </a:r>
            <a:r>
              <a:rPr lang="en" sz="1900">
                <a:solidFill>
                  <a:srgbClr val="FFE599"/>
                </a:solidFill>
              </a:rPr>
              <a:t> </a:t>
            </a:r>
            <a:endParaRPr sz="1900">
              <a:solidFill>
                <a:srgbClr val="FFE59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/>
          <p:nvPr/>
        </p:nvSpPr>
        <p:spPr>
          <a:xfrm rot="407358">
            <a:off x="8231177" y="1885779"/>
            <a:ext cx="1225695" cy="8691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8127600" y="1830400"/>
            <a:ext cx="593100" cy="81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/>
          <p:nvPr/>
        </p:nvSpPr>
        <p:spPr>
          <a:xfrm rot="-1808629">
            <a:off x="8108092" y="1564456"/>
            <a:ext cx="593223" cy="4398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7"/>
          <p:cNvSpPr/>
          <p:nvPr/>
        </p:nvSpPr>
        <p:spPr>
          <a:xfrm>
            <a:off x="8477050" y="1503150"/>
            <a:ext cx="357900" cy="2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/>
          <p:nvPr/>
        </p:nvSpPr>
        <p:spPr>
          <a:xfrm rot="-2696251">
            <a:off x="9025903" y="2709782"/>
            <a:ext cx="194525" cy="2558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900550"/>
            <a:ext cx="5063726" cy="194327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949850" y="3092638"/>
            <a:ext cx="68820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/>
          </a:p>
        </p:txBody>
      </p:sp>
      <p:sp>
        <p:nvSpPr>
          <p:cNvPr id="92" name="Google Shape;92;p17"/>
          <p:cNvSpPr txBox="1"/>
          <p:nvPr/>
        </p:nvSpPr>
        <p:spPr>
          <a:xfrm>
            <a:off x="62100" y="2720150"/>
            <a:ext cx="9781800" cy="18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E599"/>
                </a:solidFill>
              </a:rPr>
              <a:t>Project Options Reminder</a:t>
            </a:r>
            <a:endParaRPr sz="6000">
              <a:solidFill>
                <a:srgbClr val="FFE5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E599"/>
                </a:solidFill>
              </a:rPr>
              <a:t>Start creating! </a:t>
            </a:r>
            <a:endParaRPr sz="1900">
              <a:solidFill>
                <a:srgbClr val="FFE599"/>
              </a:solidFill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1486125" y="574750"/>
            <a:ext cx="5367600" cy="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C2F4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975" y="1529250"/>
            <a:ext cx="4150775" cy="320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9500" y="161300"/>
            <a:ext cx="3415025" cy="442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/>
        </p:nvSpPr>
        <p:spPr>
          <a:xfrm>
            <a:off x="0" y="0"/>
            <a:ext cx="5403600" cy="11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Write a letter to share what you would like to change in your community. If you wanted a new park bench who would you write to?  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719475" y="4638325"/>
            <a:ext cx="3934200" cy="3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Click here if you are going to type your letter.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ctrTitle"/>
          </p:nvPr>
        </p:nvSpPr>
        <p:spPr>
          <a:xfrm>
            <a:off x="327024" y="3716150"/>
            <a:ext cx="44949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poster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Your poster needs: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-to state what issue you want to change.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-give evidence on your ideas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-steps to make the change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0408" y="0"/>
            <a:ext cx="365188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ctrTitle"/>
          </p:nvPr>
        </p:nvSpPr>
        <p:spPr>
          <a:xfrm>
            <a:off x="159299" y="2060375"/>
            <a:ext cx="39897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Act it Out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You are going to write down what people would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say if they were on TV.  Decide who is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going to be talking, then write what they will say. This is called a script.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8596" y="138850"/>
            <a:ext cx="3557300" cy="4582276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/>
        </p:nvSpPr>
        <p:spPr>
          <a:xfrm>
            <a:off x="169350" y="4378100"/>
            <a:ext cx="3557400" cy="3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Click here if you are going to type your script.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/>
          <p:nvPr/>
        </p:nvSpPr>
        <p:spPr>
          <a:xfrm rot="407358">
            <a:off x="8231177" y="1885779"/>
            <a:ext cx="1225695" cy="8691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1"/>
          <p:cNvSpPr/>
          <p:nvPr/>
        </p:nvSpPr>
        <p:spPr>
          <a:xfrm>
            <a:off x="8127600" y="1830400"/>
            <a:ext cx="593100" cy="81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1"/>
          <p:cNvSpPr/>
          <p:nvPr/>
        </p:nvSpPr>
        <p:spPr>
          <a:xfrm rot="-1808629">
            <a:off x="8108092" y="1564456"/>
            <a:ext cx="593223" cy="4398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1"/>
          <p:cNvSpPr/>
          <p:nvPr/>
        </p:nvSpPr>
        <p:spPr>
          <a:xfrm>
            <a:off x="8477050" y="1503150"/>
            <a:ext cx="357900" cy="2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1"/>
          <p:cNvSpPr/>
          <p:nvPr/>
        </p:nvSpPr>
        <p:spPr>
          <a:xfrm rot="-2696251">
            <a:off x="9025903" y="2709782"/>
            <a:ext cx="194525" cy="2558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0000" y="2881950"/>
            <a:ext cx="5063726" cy="1943276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1"/>
          <p:cNvSpPr txBox="1"/>
          <p:nvPr/>
        </p:nvSpPr>
        <p:spPr>
          <a:xfrm>
            <a:off x="949850" y="3092638"/>
            <a:ext cx="68820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/>
          </a:p>
        </p:txBody>
      </p:sp>
      <p:sp>
        <p:nvSpPr>
          <p:cNvPr id="126" name="Google Shape;126;p21"/>
          <p:cNvSpPr txBox="1"/>
          <p:nvPr/>
        </p:nvSpPr>
        <p:spPr>
          <a:xfrm>
            <a:off x="237350" y="3046675"/>
            <a:ext cx="7383600" cy="14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1C232"/>
                </a:solidFill>
              </a:rPr>
              <a:t>You might need more than one day to do this project.  Take your time and do your best work.</a:t>
            </a:r>
            <a:endParaRPr sz="2400">
              <a:solidFill>
                <a:srgbClr val="F1C23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