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Martha Mads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09-10T20:59:35.680">
    <p:pos x="6000" y="0"/>
    <p:text>Love this!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966e04d6f8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966e04d6f8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66e04d6f8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66e04d6f8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66e04d6f8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66e04d6f8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66e04d6f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66e04d6f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966e04d6f8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966e04d6f8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66e04d6f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66e04d6f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A4C2F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hyperlink" Target="https://www.nhcivics.org/curriculum-library/qualifications-to-run-for-president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tTeRPt4c1lw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onstitution.congress.gov/browse/essay/artII_S1_C5_1/qualifications%20for%20presidency/" TargetMode="External"/><Relationship Id="rId4" Type="http://schemas.openxmlformats.org/officeDocument/2006/relationships/hyperlink" Target="https://constitution.congress.gov/constitution/" TargetMode="External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4375" y="210700"/>
            <a:ext cx="8856600" cy="29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Teacher Notes: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50">
                <a:solidFill>
                  <a:srgbClr val="565656"/>
                </a:solidFill>
              </a:rPr>
              <a:t>Purpose: </a:t>
            </a:r>
            <a:r>
              <a:rPr lang="en" sz="1650">
                <a:solidFill>
                  <a:srgbClr val="565656"/>
                </a:solidFill>
              </a:rPr>
              <a:t>Students will be able to list the three main Constitutional qualifications for becoming president of the United States as evidenced by accurately completing the comic strip assignment.</a:t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565656"/>
                </a:solidFill>
              </a:rPr>
              <a:t>Click here for the original lesson. </a:t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 u="sng">
                <a:solidFill>
                  <a:schemeClr val="hlink"/>
                </a:solidFill>
                <a:hlinkClick r:id="rId4"/>
              </a:rPr>
              <a:t>Qualifications to Run for President</a:t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5656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565656"/>
                </a:solidFill>
              </a:rPr>
              <a:t>This lesson has been adapted for students participating in a remote/hybrid model.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5850" y="470975"/>
            <a:ext cx="9072300" cy="42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Today we are going to be learning about the </a:t>
            </a:r>
            <a:r>
              <a:rPr lang="en" sz="2500">
                <a:solidFill>
                  <a:srgbClr val="FF0000"/>
                </a:solidFill>
              </a:rPr>
              <a:t>qualifications </a:t>
            </a:r>
            <a:r>
              <a:rPr lang="en" sz="2500">
                <a:solidFill>
                  <a:schemeClr val="dk1"/>
                </a:solidFill>
              </a:rPr>
              <a:t>a person has to have to become President of the United States.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0000"/>
                </a:solidFill>
              </a:rPr>
              <a:t>What are qualifications?</a:t>
            </a:r>
            <a:r>
              <a:rPr lang="en" sz="2500">
                <a:solidFill>
                  <a:schemeClr val="dk1"/>
                </a:solidFill>
              </a:rPr>
              <a:t>  A qualification is a skill, or quality that makes a person suitable for a job.  For example, to be a </a:t>
            </a:r>
            <a:r>
              <a:rPr lang="en" sz="2500" u="sng">
                <a:solidFill>
                  <a:schemeClr val="dk1"/>
                </a:solidFill>
              </a:rPr>
              <a:t>mechanic</a:t>
            </a:r>
            <a:r>
              <a:rPr lang="en" sz="2500">
                <a:solidFill>
                  <a:schemeClr val="dk1"/>
                </a:solidFill>
              </a:rPr>
              <a:t> a person must be able to perform general maintenance and repairs on automotive vehicles, including on-board computers.  Many employers require certificates or an associate’s program in automotive technology.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396600" y="446175"/>
            <a:ext cx="8415600" cy="12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There are three qualifications a person must have to become President of the United States.  What do you think the qualifications to become President are?</a:t>
            </a:r>
            <a:endParaRPr sz="2400"/>
          </a:p>
        </p:txBody>
      </p:sp>
      <p:sp>
        <p:nvSpPr>
          <p:cNvPr id="65" name="Google Shape;65;p15"/>
          <p:cNvSpPr/>
          <p:nvPr/>
        </p:nvSpPr>
        <p:spPr>
          <a:xfrm>
            <a:off x="1400525" y="1722675"/>
            <a:ext cx="6122700" cy="287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/>
        </p:nvSpPr>
        <p:spPr>
          <a:xfrm>
            <a:off x="1425425" y="1772375"/>
            <a:ext cx="6072900" cy="28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3.</a:t>
            </a:r>
            <a:endParaRPr sz="3000"/>
          </a:p>
        </p:txBody>
      </p:sp>
      <p:sp>
        <p:nvSpPr>
          <p:cNvPr id="67" name="Google Shape;67;p15"/>
          <p:cNvSpPr txBox="1"/>
          <p:nvPr/>
        </p:nvSpPr>
        <p:spPr>
          <a:xfrm>
            <a:off x="2330075" y="4697575"/>
            <a:ext cx="49824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BOX TO TYPE YOUR THOUGHTS.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594900" y="545325"/>
            <a:ext cx="8118000" cy="14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</a:rPr>
              <a:t>Today we are going to be exploring the qualifications a person has to have to become President of the United States.</a:t>
            </a:r>
            <a:endParaRPr sz="3000"/>
          </a:p>
        </p:txBody>
      </p:sp>
      <p:pic>
        <p:nvPicPr>
          <p:cNvPr descr="Explains what is required to become President of the U.S." id="73" name="Google Shape;73;p16" title="Becoming President: The Requiremen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3150" y="1735150"/>
            <a:ext cx="4229250" cy="317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1154925" y="3856850"/>
            <a:ext cx="7557900" cy="24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here to c</a:t>
            </a:r>
            <a:r>
              <a:rPr lang="en" u="sng">
                <a:hlinkClick r:id="rId3"/>
              </a:rPr>
              <a:t>heck out this link!  You can read the qualifications right from our Constitution!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7376" y="119624"/>
            <a:ext cx="5249250" cy="348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79200" y="173400"/>
            <a:ext cx="8985600" cy="4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Compare/Contrast the actual qualifications for becoming President to what   you predicted on slide 3. Use the Venn Diagram to record your responses.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9373" y="882400"/>
            <a:ext cx="5245275" cy="40913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2776250" y="2106975"/>
            <a:ext cx="11031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/>
        </p:nvSpPr>
        <p:spPr>
          <a:xfrm>
            <a:off x="2532075" y="2106975"/>
            <a:ext cx="14217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My Thoughts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5299575" y="2106975"/>
            <a:ext cx="14217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Constitution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4196475" y="2175500"/>
            <a:ext cx="11031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Same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2354850" y="2664700"/>
            <a:ext cx="14217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HERE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3891700" y="2639925"/>
            <a:ext cx="13263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HERE</a:t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5333150" y="2516050"/>
            <a:ext cx="1561500" cy="19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TYPE HERE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/>
          <p:nvPr/>
        </p:nvSpPr>
        <p:spPr>
          <a:xfrm>
            <a:off x="448050" y="595950"/>
            <a:ext cx="2132700" cy="410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5313925" y="611650"/>
            <a:ext cx="2132700" cy="410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/>
          <p:nvPr/>
        </p:nvSpPr>
        <p:spPr>
          <a:xfrm>
            <a:off x="2880938" y="609325"/>
            <a:ext cx="2132700" cy="410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394275" y="627250"/>
            <a:ext cx="2186400" cy="40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2854100" y="627250"/>
            <a:ext cx="2186400" cy="40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5313850" y="611550"/>
            <a:ext cx="2186400" cy="40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103" name="Google Shape;103;p19"/>
          <p:cNvSpPr txBox="1"/>
          <p:nvPr/>
        </p:nvSpPr>
        <p:spPr>
          <a:xfrm>
            <a:off x="7500250" y="1075300"/>
            <a:ext cx="16671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Name the 3 main qualifications for becoming president.  Feel free to add drawings or graphics.</a:t>
            </a:r>
            <a:endParaRPr sz="1900"/>
          </a:p>
        </p:txBody>
      </p:sp>
      <p:sp>
        <p:nvSpPr>
          <p:cNvPr id="104" name="Google Shape;104;p19"/>
          <p:cNvSpPr txBox="1"/>
          <p:nvPr/>
        </p:nvSpPr>
        <p:spPr>
          <a:xfrm>
            <a:off x="7500250" y="3835100"/>
            <a:ext cx="13440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sure to hit the yellow share button to send this to your teacher.</a:t>
            </a:r>
            <a:endParaRPr/>
          </a:p>
        </p:txBody>
      </p:sp>
      <p:sp>
        <p:nvSpPr>
          <p:cNvPr id="105" name="Google Shape;105;p19"/>
          <p:cNvSpPr txBox="1"/>
          <p:nvPr/>
        </p:nvSpPr>
        <p:spPr>
          <a:xfrm>
            <a:off x="409000" y="4808875"/>
            <a:ext cx="5354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BOX.</a:t>
            </a:r>
            <a:endParaRPr/>
          </a:p>
        </p:txBody>
      </p:sp>
      <p:sp>
        <p:nvSpPr>
          <p:cNvPr id="106" name="Google Shape;106;p19"/>
          <p:cNvSpPr txBox="1"/>
          <p:nvPr/>
        </p:nvSpPr>
        <p:spPr>
          <a:xfrm>
            <a:off x="111550" y="86750"/>
            <a:ext cx="7388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Now it is time to </a:t>
            </a:r>
            <a:r>
              <a:rPr b="1" lang="en" sz="2400"/>
              <a:t>show</a:t>
            </a:r>
            <a:r>
              <a:rPr b="1" lang="en" sz="2400"/>
              <a:t> what you know!</a:t>
            </a:r>
            <a:endParaRPr b="1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